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gDh44EUHBrXkbuzfR9hc3lGTBJ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3BBE78-3999-49FF-8032-3F82C61A8F42}" v="91" dt="2024-05-28T17:36:17.997"/>
    <p1510:client id="{179E7639-9F3A-480D-8C15-90AB0FA7CA86}" v="10" dt="2024-05-29T06:18:39.039"/>
    <p1510:client id="{291886D3-9B5A-47B0-88C2-AC99BF53F9B9}" v="16" dt="2024-05-29T14:13:53.834"/>
    <p1510:client id="{C859179A-58EE-4A75-93CA-712CCCEFC25C}" v="306" dt="2024-05-28T14:07:23.264"/>
  </p1510:revLst>
</p1510:revInfo>
</file>

<file path=ppt/tableStyles.xml><?xml version="1.0" encoding="utf-8"?>
<a:tblStyleLst xmlns:a="http://schemas.openxmlformats.org/drawingml/2006/main" def="{29FDEE66-D708-4A10-B39C-9802A1654EBC}">
  <a:tblStyle styleId="{29FDEE66-D708-4A10-B39C-9802A1654EBC}" styleName="Table_0">
    <a:wholeTbl>
      <a:tcTxStyle b="off" i="off">
        <a:font>
          <a:latin typeface="Century Gothic"/>
          <a:ea typeface="Century Gothic"/>
          <a:cs typeface="Century Gothic"/>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9EE"/>
          </a:solidFill>
        </a:fill>
      </a:tcStyle>
    </a:wholeTbl>
    <a:band1H>
      <a:tcTxStyle/>
      <a:tcStyle>
        <a:tcBdr/>
        <a:fill>
          <a:solidFill>
            <a:srgbClr val="CBD0DB"/>
          </a:solidFill>
        </a:fill>
      </a:tcStyle>
    </a:band1H>
    <a:band2H>
      <a:tcTxStyle/>
      <a:tcStyle>
        <a:tcBdr/>
      </a:tcStyle>
    </a:band2H>
    <a:band1V>
      <a:tcTxStyle/>
      <a:tcStyle>
        <a:tcBdr/>
        <a:fill>
          <a:solidFill>
            <a:srgbClr val="CBD0DB"/>
          </a:solidFill>
        </a:fill>
      </a:tcStyle>
    </a:band1V>
    <a:band2V>
      <a:tcTxStyle/>
      <a:tcStyle>
        <a:tcBdr/>
      </a:tcStyle>
    </a:band2V>
    <a:lastCol>
      <a:tcTxStyle b="on" i="off">
        <a:font>
          <a:latin typeface="Century Gothic"/>
          <a:ea typeface="Century Gothic"/>
          <a:cs typeface="Century Gothic"/>
        </a:font>
        <a:schemeClr val="lt1"/>
      </a:tcTxStyle>
      <a:tcStyle>
        <a:tcBdr/>
        <a:fill>
          <a:solidFill>
            <a:schemeClr val="accent3"/>
          </a:solidFill>
        </a:fill>
      </a:tcStyle>
    </a:lastCol>
    <a:firstCol>
      <a:tcTxStyle b="on" i="off">
        <a:font>
          <a:latin typeface="Century Gothic"/>
          <a:ea typeface="Century Gothic"/>
          <a:cs typeface="Century Gothic"/>
        </a:font>
        <a:schemeClr val="lt1"/>
      </a:tcTxStyle>
      <a:tcStyle>
        <a:tcBdr/>
        <a:fill>
          <a:solidFill>
            <a:schemeClr val="accent3"/>
          </a:solidFill>
        </a:fill>
      </a:tcStyle>
    </a:firstCol>
    <a:lastRow>
      <a:tcTxStyle b="on" i="off">
        <a:font>
          <a:latin typeface="Century Gothic"/>
          <a:ea typeface="Century Gothic"/>
          <a:cs typeface="Century Gothic"/>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entury Gothic"/>
          <a:ea typeface="Century Gothic"/>
          <a:cs typeface="Century Gothic"/>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1440"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notes"/>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dk1"/>
                </a:solidFill>
                <a:latin typeface="Arial"/>
                <a:ea typeface="Arial"/>
                <a:cs typeface="Arial"/>
                <a:sym typeface="Arial"/>
              </a:rPr>
              <a:t>Title of the project</a:t>
            </a:r>
            <a:endParaRPr/>
          </a:p>
        </p:txBody>
      </p:sp>
      <p:sp>
        <p:nvSpPr>
          <p:cNvPr id="166" name="Google Shape;166;p1:notes"/>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1200">
                <a:solidFill>
                  <a:schemeClr val="dk1"/>
                </a:solidFill>
                <a:latin typeface="Arial"/>
                <a:ea typeface="Arial"/>
                <a:cs typeface="Arial"/>
                <a:sym typeface="Arial"/>
              </a:rPr>
              <a:t>CSE Dept., SET-Jain University</a:t>
            </a:r>
            <a:endParaRPr/>
          </a:p>
        </p:txBody>
      </p:sp>
      <p:sp>
        <p:nvSpPr>
          <p:cNvPr id="167" name="Google Shape;167;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a:t>
            </a:fld>
            <a:endParaRPr sz="1200">
              <a:solidFill>
                <a:schemeClr val="dk1"/>
              </a:solidFill>
              <a:latin typeface="Arial"/>
              <a:ea typeface="Arial"/>
              <a:cs typeface="Arial"/>
              <a:sym typeface="Arial"/>
            </a:endParaRPr>
          </a:p>
        </p:txBody>
      </p:sp>
      <p:sp>
        <p:nvSpPr>
          <p:cNvPr id="168" name="Google Shape;168;p1:notes"/>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9" name="Google Shape;16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6" name="Google Shape;246;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5" name="Google Shape;255;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3" name="Google Shape;26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9" name="Google Shape;17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7" name="Google Shape;18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5" name="Google Shape;19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3" name="Google Shape;203;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1" name="Google Shape;211;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0" name="Google Shape;220;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cd423bbfc9_5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cd423bbfc9_5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0" name="Google Shape;230;g2cd423bbfc9_5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8" name="Google Shape;238;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p15"/>
          <p:cNvSpPr/>
          <p:nvPr/>
        </p:nvSpPr>
        <p:spPr>
          <a:xfrm>
            <a:off x="-31750" y="4321175"/>
            <a:ext cx="1395413" cy="781050"/>
          </a:xfrm>
          <a:custGeom>
            <a:avLst/>
            <a:gdLst/>
            <a:ahLst/>
            <a:cxnLst/>
            <a:rect l="l" t="t" r="r" b="b"/>
            <a:pathLst>
              <a:path w="8042" h="10000" extrusionOk="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44" name="Google Shape;44;p15"/>
          <p:cNvSpPr txBox="1">
            <a:spLocks noGrp="1"/>
          </p:cNvSpPr>
          <p:nvPr>
            <p:ph type="ctrTitle"/>
          </p:nvPr>
        </p:nvSpPr>
        <p:spPr>
          <a:xfrm>
            <a:off x="1942416" y="2514601"/>
            <a:ext cx="6600451" cy="22627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5"/>
          <p:cNvSpPr txBox="1">
            <a:spLocks noGrp="1"/>
          </p:cNvSpPr>
          <p:nvPr>
            <p:ph type="subTitle" idx="1"/>
          </p:nvPr>
        </p:nvSpPr>
        <p:spPr>
          <a:xfrm>
            <a:off x="1942416" y="4777380"/>
            <a:ext cx="6600451" cy="1126283"/>
          </a:xfrm>
          <a:prstGeom prst="rect">
            <a:avLst/>
          </a:prstGeom>
          <a:noFill/>
          <a:ln>
            <a:noFill/>
          </a:ln>
        </p:spPr>
        <p:txBody>
          <a:bodyPr spcFirstLastPara="1" wrap="square" lIns="91425" tIns="45700" rIns="91425" bIns="45700" anchor="t" anchorCtr="0">
            <a:noAutofit/>
          </a:bodyPr>
          <a:lstStyle>
            <a:lvl1pPr lvl="0" algn="l">
              <a:spcBef>
                <a:spcPts val="1000"/>
              </a:spcBef>
              <a:spcAft>
                <a:spcPts val="0"/>
              </a:spcAft>
              <a:buSzPts val="1800"/>
              <a:buNone/>
              <a:defRPr>
                <a:solidFill>
                  <a:srgbClr val="595959"/>
                </a:solidFill>
              </a:defRPr>
            </a:lvl1pPr>
            <a:lvl2pPr lvl="1" algn="ctr">
              <a:spcBef>
                <a:spcPts val="1000"/>
              </a:spcBef>
              <a:spcAft>
                <a:spcPts val="0"/>
              </a:spcAft>
              <a:buSzPts val="1600"/>
              <a:buNone/>
              <a:defRPr>
                <a:solidFill>
                  <a:srgbClr val="888888"/>
                </a:solidFill>
              </a:defRPr>
            </a:lvl2pPr>
            <a:lvl3pPr lvl="2" algn="ctr">
              <a:spcBef>
                <a:spcPts val="1000"/>
              </a:spcBef>
              <a:spcAft>
                <a:spcPts val="0"/>
              </a:spcAft>
              <a:buSzPts val="1400"/>
              <a:buNone/>
              <a:defRPr>
                <a:solidFill>
                  <a:srgbClr val="888888"/>
                </a:solidFill>
              </a:defRPr>
            </a:lvl3pPr>
            <a:lvl4pPr lvl="3" algn="ctr">
              <a:spcBef>
                <a:spcPts val="1000"/>
              </a:spcBef>
              <a:spcAft>
                <a:spcPts val="0"/>
              </a:spcAft>
              <a:buSzPts val="1200"/>
              <a:buNone/>
              <a:defRPr>
                <a:solidFill>
                  <a:srgbClr val="888888"/>
                </a:solidFill>
              </a:defRPr>
            </a:lvl4pPr>
            <a:lvl5pPr lvl="4" algn="ctr">
              <a:spcBef>
                <a:spcPts val="1000"/>
              </a:spcBef>
              <a:spcAft>
                <a:spcPts val="0"/>
              </a:spcAft>
              <a:buSzPts val="1200"/>
              <a:buNone/>
              <a:defRPr>
                <a:solidFill>
                  <a:srgbClr val="888888"/>
                </a:solidFill>
              </a:defRPr>
            </a:lvl5pPr>
            <a:lvl6pPr lvl="5" algn="ctr">
              <a:spcBef>
                <a:spcPts val="1000"/>
              </a:spcBef>
              <a:spcAft>
                <a:spcPts val="0"/>
              </a:spcAft>
              <a:buSzPts val="1200"/>
              <a:buNone/>
              <a:defRPr>
                <a:solidFill>
                  <a:srgbClr val="888888"/>
                </a:solidFill>
              </a:defRPr>
            </a:lvl6pPr>
            <a:lvl7pPr lvl="6" algn="ctr">
              <a:spcBef>
                <a:spcPts val="1000"/>
              </a:spcBef>
              <a:spcAft>
                <a:spcPts val="0"/>
              </a:spcAft>
              <a:buSzPts val="1200"/>
              <a:buNone/>
              <a:defRPr>
                <a:solidFill>
                  <a:srgbClr val="888888"/>
                </a:solidFill>
              </a:defRPr>
            </a:lvl7pPr>
            <a:lvl8pPr lvl="7" algn="ctr">
              <a:spcBef>
                <a:spcPts val="1000"/>
              </a:spcBef>
              <a:spcAft>
                <a:spcPts val="0"/>
              </a:spcAft>
              <a:buSzPts val="1200"/>
              <a:buNone/>
              <a:defRPr>
                <a:solidFill>
                  <a:srgbClr val="888888"/>
                </a:solidFill>
              </a:defRPr>
            </a:lvl8pPr>
            <a:lvl9pPr lvl="8" algn="ctr">
              <a:spcBef>
                <a:spcPts val="1000"/>
              </a:spcBef>
              <a:spcAft>
                <a:spcPts val="0"/>
              </a:spcAft>
              <a:buSzPts val="1200"/>
              <a:buNone/>
              <a:defRPr>
                <a:solidFill>
                  <a:srgbClr val="888888"/>
                </a:solidFill>
              </a:defRPr>
            </a:lvl9pPr>
          </a:lstStyle>
          <a:p>
            <a:endParaRPr/>
          </a:p>
        </p:txBody>
      </p:sp>
      <p:sp>
        <p:nvSpPr>
          <p:cNvPr id="46" name="Google Shape;46;p15"/>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5"/>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5"/>
          <p:cNvSpPr txBox="1">
            <a:spLocks noGrp="1"/>
          </p:cNvSpPr>
          <p:nvPr>
            <p:ph type="sldNum" idx="12"/>
          </p:nvPr>
        </p:nvSpPr>
        <p:spPr>
          <a:xfrm>
            <a:off x="423863" y="4529138"/>
            <a:ext cx="584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08"/>
        <p:cNvGrpSpPr/>
        <p:nvPr/>
      </p:nvGrpSpPr>
      <p:grpSpPr>
        <a:xfrm>
          <a:off x="0" y="0"/>
          <a:ext cx="0" cy="0"/>
          <a:chOff x="0" y="0"/>
          <a:chExt cx="0" cy="0"/>
        </a:xfrm>
      </p:grpSpPr>
      <p:sp>
        <p:nvSpPr>
          <p:cNvPr id="109" name="Google Shape;109;p24"/>
          <p:cNvSpPr/>
          <p:nvPr/>
        </p:nvSpPr>
        <p:spPr>
          <a:xfrm rot="10800000" flipH="1">
            <a:off x="0" y="3167063"/>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10" name="Google Shape;110;p24"/>
          <p:cNvSpPr txBox="1">
            <a:spLocks noGrp="1"/>
          </p:cNvSpPr>
          <p:nvPr>
            <p:ph type="title"/>
          </p:nvPr>
        </p:nvSpPr>
        <p:spPr>
          <a:xfrm>
            <a:off x="1942415" y="609600"/>
            <a:ext cx="6591985" cy="311704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4"/>
          <p:cNvSpPr txBox="1">
            <a:spLocks noGrp="1"/>
          </p:cNvSpPr>
          <p:nvPr>
            <p:ph type="body" idx="1"/>
          </p:nvPr>
        </p:nvSpPr>
        <p:spPr>
          <a:xfrm>
            <a:off x="1942415" y="4354046"/>
            <a:ext cx="6591985"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12" name="Google Shape;112;p24"/>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4"/>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24"/>
          <p:cNvSpPr txBox="1">
            <a:spLocks noGrp="1"/>
          </p:cNvSpPr>
          <p:nvPr>
            <p:ph type="sldNum" idx="12"/>
          </p:nvPr>
        </p:nvSpPr>
        <p:spPr>
          <a:xfrm>
            <a:off x="511175" y="324485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15"/>
        <p:cNvGrpSpPr/>
        <p:nvPr/>
      </p:nvGrpSpPr>
      <p:grpSpPr>
        <a:xfrm>
          <a:off x="0" y="0"/>
          <a:ext cx="0" cy="0"/>
          <a:chOff x="0" y="0"/>
          <a:chExt cx="0" cy="0"/>
        </a:xfrm>
      </p:grpSpPr>
      <p:sp>
        <p:nvSpPr>
          <p:cNvPr id="116" name="Google Shape;116;p25"/>
          <p:cNvSpPr/>
          <p:nvPr/>
        </p:nvSpPr>
        <p:spPr>
          <a:xfrm rot="10800000" flipH="1">
            <a:off x="0" y="3167063"/>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17" name="Google Shape;117;p25"/>
          <p:cNvSpPr txBox="1"/>
          <p:nvPr/>
        </p:nvSpPr>
        <p:spPr>
          <a:xfrm>
            <a:off x="1808163" y="647700"/>
            <a:ext cx="457200" cy="5857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accent1"/>
                </a:solidFill>
                <a:latin typeface="Arial"/>
                <a:ea typeface="Arial"/>
                <a:cs typeface="Arial"/>
                <a:sym typeface="Arial"/>
              </a:rPr>
              <a:t>“</a:t>
            </a:r>
            <a:endParaRPr/>
          </a:p>
        </p:txBody>
      </p:sp>
      <p:sp>
        <p:nvSpPr>
          <p:cNvPr id="118" name="Google Shape;118;p25"/>
          <p:cNvSpPr txBox="1"/>
          <p:nvPr/>
        </p:nvSpPr>
        <p:spPr>
          <a:xfrm>
            <a:off x="8169275" y="2905125"/>
            <a:ext cx="457200" cy="584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accent1"/>
                </a:solidFill>
                <a:latin typeface="Arial"/>
                <a:ea typeface="Arial"/>
                <a:cs typeface="Arial"/>
                <a:sym typeface="Arial"/>
              </a:rPr>
              <a:t>”</a:t>
            </a:r>
            <a:endParaRPr/>
          </a:p>
        </p:txBody>
      </p:sp>
      <p:sp>
        <p:nvSpPr>
          <p:cNvPr id="119" name="Google Shape;119;p25"/>
          <p:cNvSpPr txBox="1">
            <a:spLocks noGrp="1"/>
          </p:cNvSpPr>
          <p:nvPr>
            <p:ph type="title"/>
          </p:nvPr>
        </p:nvSpPr>
        <p:spPr>
          <a:xfrm>
            <a:off x="2188123" y="609600"/>
            <a:ext cx="6109587"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5"/>
          <p:cNvSpPr txBox="1">
            <a:spLocks noGrp="1"/>
          </p:cNvSpPr>
          <p:nvPr>
            <p:ph type="body" idx="1"/>
          </p:nvPr>
        </p:nvSpPr>
        <p:spPr>
          <a:xfrm>
            <a:off x="2415972" y="3505200"/>
            <a:ext cx="5653888"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600"/>
              <a:buFont typeface="Century Gothic"/>
              <a:buNone/>
              <a:defRPr sz="1600">
                <a:solidFill>
                  <a:srgbClr val="7F7F7F"/>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21" name="Google Shape;121;p25"/>
          <p:cNvSpPr txBox="1">
            <a:spLocks noGrp="1"/>
          </p:cNvSpPr>
          <p:nvPr>
            <p:ph type="body" idx="2"/>
          </p:nvPr>
        </p:nvSpPr>
        <p:spPr>
          <a:xfrm>
            <a:off x="1942415" y="4354046"/>
            <a:ext cx="6591985"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22" name="Google Shape;122;p25"/>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25"/>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25"/>
          <p:cNvSpPr txBox="1">
            <a:spLocks noGrp="1"/>
          </p:cNvSpPr>
          <p:nvPr>
            <p:ph type="sldNum" idx="12"/>
          </p:nvPr>
        </p:nvSpPr>
        <p:spPr>
          <a:xfrm>
            <a:off x="511175" y="324485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25"/>
        <p:cNvGrpSpPr/>
        <p:nvPr/>
      </p:nvGrpSpPr>
      <p:grpSpPr>
        <a:xfrm>
          <a:off x="0" y="0"/>
          <a:ext cx="0" cy="0"/>
          <a:chOff x="0" y="0"/>
          <a:chExt cx="0" cy="0"/>
        </a:xfrm>
      </p:grpSpPr>
      <p:sp>
        <p:nvSpPr>
          <p:cNvPr id="126" name="Google Shape;126;p26"/>
          <p:cNvSpPr/>
          <p:nvPr/>
        </p:nvSpPr>
        <p:spPr>
          <a:xfrm rot="10800000" flipH="1">
            <a:off x="0" y="4910138"/>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27" name="Google Shape;127;p26"/>
          <p:cNvSpPr txBox="1">
            <a:spLocks noGrp="1"/>
          </p:cNvSpPr>
          <p:nvPr>
            <p:ph type="title"/>
          </p:nvPr>
        </p:nvSpPr>
        <p:spPr>
          <a:xfrm>
            <a:off x="1942415" y="2438401"/>
            <a:ext cx="6591985" cy="2724845"/>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6"/>
          <p:cNvSpPr txBox="1">
            <a:spLocks noGrp="1"/>
          </p:cNvSpPr>
          <p:nvPr>
            <p:ph type="body" idx="1"/>
          </p:nvPr>
        </p:nvSpPr>
        <p:spPr>
          <a:xfrm>
            <a:off x="1942415" y="5181600"/>
            <a:ext cx="6591985"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29" name="Google Shape;129;p26"/>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26"/>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26"/>
          <p:cNvSpPr txBox="1">
            <a:spLocks noGrp="1"/>
          </p:cNvSpPr>
          <p:nvPr>
            <p:ph type="sldNum" idx="12"/>
          </p:nvPr>
        </p:nvSpPr>
        <p:spPr>
          <a:xfrm>
            <a:off x="511175" y="4983163"/>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32"/>
        <p:cNvGrpSpPr/>
        <p:nvPr/>
      </p:nvGrpSpPr>
      <p:grpSpPr>
        <a:xfrm>
          <a:off x="0" y="0"/>
          <a:ext cx="0" cy="0"/>
          <a:chOff x="0" y="0"/>
          <a:chExt cx="0" cy="0"/>
        </a:xfrm>
      </p:grpSpPr>
      <p:sp>
        <p:nvSpPr>
          <p:cNvPr id="133" name="Google Shape;133;p27"/>
          <p:cNvSpPr/>
          <p:nvPr/>
        </p:nvSpPr>
        <p:spPr>
          <a:xfrm rot="10800000" flipH="1">
            <a:off x="0" y="4910138"/>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34" name="Google Shape;134;p27"/>
          <p:cNvSpPr txBox="1"/>
          <p:nvPr/>
        </p:nvSpPr>
        <p:spPr>
          <a:xfrm>
            <a:off x="1808163" y="647700"/>
            <a:ext cx="457200" cy="585788"/>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accent1"/>
                </a:solidFill>
                <a:latin typeface="Arial"/>
                <a:ea typeface="Arial"/>
                <a:cs typeface="Arial"/>
                <a:sym typeface="Arial"/>
              </a:rPr>
              <a:t>“</a:t>
            </a:r>
            <a:endParaRPr/>
          </a:p>
        </p:txBody>
      </p:sp>
      <p:sp>
        <p:nvSpPr>
          <p:cNvPr id="135" name="Google Shape;135;p27"/>
          <p:cNvSpPr txBox="1"/>
          <p:nvPr/>
        </p:nvSpPr>
        <p:spPr>
          <a:xfrm>
            <a:off x="8169275" y="2905125"/>
            <a:ext cx="457200" cy="584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accent1"/>
                </a:solidFill>
                <a:latin typeface="Arial"/>
                <a:ea typeface="Arial"/>
                <a:cs typeface="Arial"/>
                <a:sym typeface="Arial"/>
              </a:rPr>
              <a:t>”</a:t>
            </a:r>
            <a:endParaRPr/>
          </a:p>
        </p:txBody>
      </p:sp>
      <p:sp>
        <p:nvSpPr>
          <p:cNvPr id="136" name="Google Shape;136;p27"/>
          <p:cNvSpPr txBox="1">
            <a:spLocks noGrp="1"/>
          </p:cNvSpPr>
          <p:nvPr>
            <p:ph type="title"/>
          </p:nvPr>
        </p:nvSpPr>
        <p:spPr>
          <a:xfrm>
            <a:off x="2188123" y="609600"/>
            <a:ext cx="6109587"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27"/>
          <p:cNvSpPr txBox="1">
            <a:spLocks noGrp="1"/>
          </p:cNvSpPr>
          <p:nvPr>
            <p:ph type="body" idx="1"/>
          </p:nvPr>
        </p:nvSpPr>
        <p:spPr>
          <a:xfrm>
            <a:off x="1942415" y="4343400"/>
            <a:ext cx="6688292"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a:buNone/>
              <a:defRPr sz="2400">
                <a:solidFill>
                  <a:schemeClr val="accent1"/>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38" name="Google Shape;138;p27"/>
          <p:cNvSpPr txBox="1">
            <a:spLocks noGrp="1"/>
          </p:cNvSpPr>
          <p:nvPr>
            <p:ph type="body" idx="2"/>
          </p:nvPr>
        </p:nvSpPr>
        <p:spPr>
          <a:xfrm>
            <a:off x="1942415" y="5181600"/>
            <a:ext cx="6688292"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39" name="Google Shape;139;p27"/>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27"/>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27"/>
          <p:cNvSpPr txBox="1">
            <a:spLocks noGrp="1"/>
          </p:cNvSpPr>
          <p:nvPr>
            <p:ph type="sldNum" idx="12"/>
          </p:nvPr>
        </p:nvSpPr>
        <p:spPr>
          <a:xfrm>
            <a:off x="511175" y="4983163"/>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42"/>
        <p:cNvGrpSpPr/>
        <p:nvPr/>
      </p:nvGrpSpPr>
      <p:grpSpPr>
        <a:xfrm>
          <a:off x="0" y="0"/>
          <a:ext cx="0" cy="0"/>
          <a:chOff x="0" y="0"/>
          <a:chExt cx="0" cy="0"/>
        </a:xfrm>
      </p:grpSpPr>
      <p:sp>
        <p:nvSpPr>
          <p:cNvPr id="143" name="Google Shape;143;p28"/>
          <p:cNvSpPr/>
          <p:nvPr/>
        </p:nvSpPr>
        <p:spPr>
          <a:xfrm rot="10800000" flipH="1">
            <a:off x="0" y="4910138"/>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44" name="Google Shape;144;p28"/>
          <p:cNvSpPr txBox="1">
            <a:spLocks noGrp="1"/>
          </p:cNvSpPr>
          <p:nvPr>
            <p:ph type="title"/>
          </p:nvPr>
        </p:nvSpPr>
        <p:spPr>
          <a:xfrm>
            <a:off x="1942416" y="627407"/>
            <a:ext cx="6591984" cy="288002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8"/>
          <p:cNvSpPr txBox="1">
            <a:spLocks noGrp="1"/>
          </p:cNvSpPr>
          <p:nvPr>
            <p:ph type="body" idx="1"/>
          </p:nvPr>
        </p:nvSpPr>
        <p:spPr>
          <a:xfrm>
            <a:off x="1942415" y="4343400"/>
            <a:ext cx="6591985"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a:buNone/>
              <a:defRPr sz="2400">
                <a:solidFill>
                  <a:schemeClr val="accent1"/>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46" name="Google Shape;146;p28"/>
          <p:cNvSpPr txBox="1">
            <a:spLocks noGrp="1"/>
          </p:cNvSpPr>
          <p:nvPr>
            <p:ph type="body" idx="2"/>
          </p:nvPr>
        </p:nvSpPr>
        <p:spPr>
          <a:xfrm>
            <a:off x="1942415" y="5181600"/>
            <a:ext cx="6591985"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47" name="Google Shape;147;p28"/>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8"/>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28"/>
          <p:cNvSpPr txBox="1">
            <a:spLocks noGrp="1"/>
          </p:cNvSpPr>
          <p:nvPr>
            <p:ph type="sldNum" idx="12"/>
          </p:nvPr>
        </p:nvSpPr>
        <p:spPr>
          <a:xfrm>
            <a:off x="511175" y="4983163"/>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0"/>
        <p:cNvGrpSpPr/>
        <p:nvPr/>
      </p:nvGrpSpPr>
      <p:grpSpPr>
        <a:xfrm>
          <a:off x="0" y="0"/>
          <a:ext cx="0" cy="0"/>
          <a:chOff x="0" y="0"/>
          <a:chExt cx="0" cy="0"/>
        </a:xfrm>
      </p:grpSpPr>
      <p:sp>
        <p:nvSpPr>
          <p:cNvPr id="151" name="Google Shape;151;p29"/>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52" name="Google Shape;152;p29"/>
          <p:cNvSpPr txBox="1">
            <a:spLocks noGrp="1"/>
          </p:cNvSpPr>
          <p:nvPr>
            <p:ph type="title"/>
          </p:nvPr>
        </p:nvSpPr>
        <p:spPr>
          <a:xfrm>
            <a:off x="1944688" y="623888"/>
            <a:ext cx="6589712" cy="1281112"/>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9"/>
          <p:cNvSpPr txBox="1">
            <a:spLocks noGrp="1"/>
          </p:cNvSpPr>
          <p:nvPr>
            <p:ph type="body" idx="1"/>
          </p:nvPr>
        </p:nvSpPr>
        <p:spPr>
          <a:xfrm rot="5400000">
            <a:off x="3295650" y="781050"/>
            <a:ext cx="3886200" cy="6591300"/>
          </a:xfrm>
          <a:prstGeom prst="rect">
            <a:avLst/>
          </a:prstGeom>
          <a:noFill/>
          <a:ln>
            <a:noFill/>
          </a:ln>
        </p:spPr>
        <p:txBody>
          <a:bodyPr spcFirstLastPara="1" wrap="square" lIns="91425" tIns="45700" rIns="91425" bIns="457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54" name="Google Shape;154;p29"/>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29"/>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29"/>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7"/>
        <p:cNvGrpSpPr/>
        <p:nvPr/>
      </p:nvGrpSpPr>
      <p:grpSpPr>
        <a:xfrm>
          <a:off x="0" y="0"/>
          <a:ext cx="0" cy="0"/>
          <a:chOff x="0" y="0"/>
          <a:chExt cx="0" cy="0"/>
        </a:xfrm>
      </p:grpSpPr>
      <p:sp>
        <p:nvSpPr>
          <p:cNvPr id="158" name="Google Shape;158;p30"/>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59" name="Google Shape;159;p30"/>
          <p:cNvSpPr txBox="1">
            <a:spLocks noGrp="1"/>
          </p:cNvSpPr>
          <p:nvPr>
            <p:ph type="title"/>
          </p:nvPr>
        </p:nvSpPr>
        <p:spPr>
          <a:xfrm rot="5400000">
            <a:off x="5064693" y="2441248"/>
            <a:ext cx="5283817" cy="165613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30"/>
          <p:cNvSpPr txBox="1">
            <a:spLocks noGrp="1"/>
          </p:cNvSpPr>
          <p:nvPr>
            <p:ph type="body" idx="1"/>
          </p:nvPr>
        </p:nvSpPr>
        <p:spPr>
          <a:xfrm rot="5400000">
            <a:off x="1658681" y="911140"/>
            <a:ext cx="5283817" cy="4716348"/>
          </a:xfrm>
          <a:prstGeom prst="rect">
            <a:avLst/>
          </a:prstGeom>
          <a:noFill/>
          <a:ln>
            <a:noFill/>
          </a:ln>
        </p:spPr>
        <p:txBody>
          <a:bodyPr spcFirstLastPara="1" wrap="square" lIns="91425" tIns="45700" rIns="91425" bIns="457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61" name="Google Shape;161;p30"/>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30"/>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30"/>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9"/>
        <p:cNvGrpSpPr/>
        <p:nvPr/>
      </p:nvGrpSpPr>
      <p:grpSpPr>
        <a:xfrm>
          <a:off x="0" y="0"/>
          <a:ext cx="0" cy="0"/>
          <a:chOff x="0" y="0"/>
          <a:chExt cx="0" cy="0"/>
        </a:xfrm>
      </p:grpSpPr>
      <p:sp>
        <p:nvSpPr>
          <p:cNvPr id="50" name="Google Shape;50;p16"/>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51" name="Google Shape;51;p16"/>
          <p:cNvSpPr txBox="1">
            <a:spLocks noGrp="1"/>
          </p:cNvSpPr>
          <p:nvPr>
            <p:ph type="title"/>
          </p:nvPr>
        </p:nvSpPr>
        <p:spPr>
          <a:xfrm>
            <a:off x="1945201" y="624110"/>
            <a:ext cx="6589199" cy="128089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6"/>
          <p:cNvSpPr txBox="1">
            <a:spLocks noGrp="1"/>
          </p:cNvSpPr>
          <p:nvPr>
            <p:ph type="body" idx="1"/>
          </p:nvPr>
        </p:nvSpPr>
        <p:spPr>
          <a:xfrm>
            <a:off x="1942415" y="2133600"/>
            <a:ext cx="6591985" cy="3777622"/>
          </a:xfrm>
          <a:prstGeom prst="rect">
            <a:avLst/>
          </a:prstGeom>
          <a:noFill/>
          <a:ln>
            <a:noFill/>
          </a:ln>
        </p:spPr>
        <p:txBody>
          <a:bodyPr spcFirstLastPara="1" wrap="square" lIns="91425" tIns="45700" rIns="91425" bIns="45700" anchor="t" anchorCtr="0">
            <a:no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53" name="Google Shape;53;p16"/>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6"/>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6"/>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6"/>
        <p:cNvGrpSpPr/>
        <p:nvPr/>
      </p:nvGrpSpPr>
      <p:grpSpPr>
        <a:xfrm>
          <a:off x="0" y="0"/>
          <a:ext cx="0" cy="0"/>
          <a:chOff x="0" y="0"/>
          <a:chExt cx="0" cy="0"/>
        </a:xfrm>
      </p:grpSpPr>
      <p:sp>
        <p:nvSpPr>
          <p:cNvPr id="57" name="Google Shape;57;p17"/>
          <p:cNvSpPr/>
          <p:nvPr/>
        </p:nvSpPr>
        <p:spPr>
          <a:xfrm rot="10800000" flipH="1">
            <a:off x="0" y="3167063"/>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58" name="Google Shape;58;p17"/>
          <p:cNvSpPr txBox="1">
            <a:spLocks noGrp="1"/>
          </p:cNvSpPr>
          <p:nvPr>
            <p:ph type="title"/>
          </p:nvPr>
        </p:nvSpPr>
        <p:spPr>
          <a:xfrm>
            <a:off x="1942415" y="2074562"/>
            <a:ext cx="6591985" cy="1468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7"/>
          <p:cNvSpPr txBox="1">
            <a:spLocks noGrp="1"/>
          </p:cNvSpPr>
          <p:nvPr>
            <p:ph type="body" idx="1"/>
          </p:nvPr>
        </p:nvSpPr>
        <p:spPr>
          <a:xfrm>
            <a:off x="1942415" y="3581400"/>
            <a:ext cx="6591985" cy="860400"/>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2000"/>
              <a:buNone/>
              <a:defRPr sz="20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60" name="Google Shape;60;p17"/>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7"/>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7"/>
          <p:cNvSpPr txBox="1">
            <a:spLocks noGrp="1"/>
          </p:cNvSpPr>
          <p:nvPr>
            <p:ph type="sldNum" idx="12"/>
          </p:nvPr>
        </p:nvSpPr>
        <p:spPr>
          <a:xfrm>
            <a:off x="511175" y="324485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3"/>
        <p:cNvGrpSpPr/>
        <p:nvPr/>
      </p:nvGrpSpPr>
      <p:grpSpPr>
        <a:xfrm>
          <a:off x="0" y="0"/>
          <a:ext cx="0" cy="0"/>
          <a:chOff x="0" y="0"/>
          <a:chExt cx="0" cy="0"/>
        </a:xfrm>
      </p:grpSpPr>
      <p:sp>
        <p:nvSpPr>
          <p:cNvPr id="64" name="Google Shape;64;p18"/>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65" name="Google Shape;65;p18"/>
          <p:cNvSpPr txBox="1">
            <a:spLocks noGrp="1"/>
          </p:cNvSpPr>
          <p:nvPr>
            <p:ph type="title"/>
          </p:nvPr>
        </p:nvSpPr>
        <p:spPr>
          <a:xfrm>
            <a:off x="1944688" y="623888"/>
            <a:ext cx="6589712" cy="1281112"/>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8"/>
          <p:cNvSpPr txBox="1">
            <a:spLocks noGrp="1"/>
          </p:cNvSpPr>
          <p:nvPr>
            <p:ph type="body" idx="1"/>
          </p:nvPr>
        </p:nvSpPr>
        <p:spPr>
          <a:xfrm>
            <a:off x="1942416" y="2136706"/>
            <a:ext cx="3197531" cy="3767397"/>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67" name="Google Shape;67;p18"/>
          <p:cNvSpPr txBox="1">
            <a:spLocks noGrp="1"/>
          </p:cNvSpPr>
          <p:nvPr>
            <p:ph type="body" idx="2"/>
          </p:nvPr>
        </p:nvSpPr>
        <p:spPr>
          <a:xfrm>
            <a:off x="5337307" y="2136706"/>
            <a:ext cx="3197093" cy="3767397"/>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68" name="Google Shape;68;p18"/>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8"/>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1"/>
        <p:cNvGrpSpPr/>
        <p:nvPr/>
      </p:nvGrpSpPr>
      <p:grpSpPr>
        <a:xfrm>
          <a:off x="0" y="0"/>
          <a:ext cx="0" cy="0"/>
          <a:chOff x="0" y="0"/>
          <a:chExt cx="0" cy="0"/>
        </a:xfrm>
      </p:grpSpPr>
      <p:sp>
        <p:nvSpPr>
          <p:cNvPr id="72" name="Google Shape;72;p19"/>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73" name="Google Shape;73;p19"/>
          <p:cNvSpPr txBox="1">
            <a:spLocks noGrp="1"/>
          </p:cNvSpPr>
          <p:nvPr>
            <p:ph type="title"/>
          </p:nvPr>
        </p:nvSpPr>
        <p:spPr>
          <a:xfrm>
            <a:off x="1944688" y="623888"/>
            <a:ext cx="6589712" cy="1281112"/>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9"/>
          <p:cNvSpPr txBox="1">
            <a:spLocks noGrp="1"/>
          </p:cNvSpPr>
          <p:nvPr>
            <p:ph type="body" idx="1"/>
          </p:nvPr>
        </p:nvSpPr>
        <p:spPr>
          <a:xfrm>
            <a:off x="2265352" y="2226626"/>
            <a:ext cx="287459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75" name="Google Shape;75;p19"/>
          <p:cNvSpPr txBox="1">
            <a:spLocks noGrp="1"/>
          </p:cNvSpPr>
          <p:nvPr>
            <p:ph type="body" idx="2"/>
          </p:nvPr>
        </p:nvSpPr>
        <p:spPr>
          <a:xfrm>
            <a:off x="1942415" y="2802888"/>
            <a:ext cx="3197532" cy="3105703"/>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76" name="Google Shape;76;p19"/>
          <p:cNvSpPr txBox="1">
            <a:spLocks noGrp="1"/>
          </p:cNvSpPr>
          <p:nvPr>
            <p:ph type="body" idx="3"/>
          </p:nvPr>
        </p:nvSpPr>
        <p:spPr>
          <a:xfrm>
            <a:off x="5656154" y="2223398"/>
            <a:ext cx="28732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77" name="Google Shape;77;p19"/>
          <p:cNvSpPr txBox="1">
            <a:spLocks noGrp="1"/>
          </p:cNvSpPr>
          <p:nvPr>
            <p:ph type="body" idx="4"/>
          </p:nvPr>
        </p:nvSpPr>
        <p:spPr>
          <a:xfrm>
            <a:off x="5333715" y="2799660"/>
            <a:ext cx="3195680" cy="3105703"/>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78" name="Google Shape;78;p19"/>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9"/>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
        <p:cNvGrpSpPr/>
        <p:nvPr/>
      </p:nvGrpSpPr>
      <p:grpSpPr>
        <a:xfrm>
          <a:off x="0" y="0"/>
          <a:ext cx="0" cy="0"/>
          <a:chOff x="0" y="0"/>
          <a:chExt cx="0" cy="0"/>
        </a:xfrm>
      </p:grpSpPr>
      <p:sp>
        <p:nvSpPr>
          <p:cNvPr id="82" name="Google Shape;82;p20"/>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83" name="Google Shape;83;p20"/>
          <p:cNvSpPr txBox="1">
            <a:spLocks noGrp="1"/>
          </p:cNvSpPr>
          <p:nvPr>
            <p:ph type="title"/>
          </p:nvPr>
        </p:nvSpPr>
        <p:spPr>
          <a:xfrm>
            <a:off x="1945200" y="624110"/>
            <a:ext cx="6589200" cy="128089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0"/>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0"/>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0"/>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21"/>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89" name="Google Shape;89;p21"/>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1"/>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1"/>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2"/>
        <p:cNvGrpSpPr/>
        <p:nvPr/>
      </p:nvGrpSpPr>
      <p:grpSpPr>
        <a:xfrm>
          <a:off x="0" y="0"/>
          <a:ext cx="0" cy="0"/>
          <a:chOff x="0" y="0"/>
          <a:chExt cx="0" cy="0"/>
        </a:xfrm>
      </p:grpSpPr>
      <p:sp>
        <p:nvSpPr>
          <p:cNvPr id="93" name="Google Shape;93;p22"/>
          <p:cNvSpPr/>
          <p:nvPr/>
        </p:nvSpPr>
        <p:spPr>
          <a:xfrm rot="10800000" flipH="1">
            <a:off x="0" y="711200"/>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94" name="Google Shape;94;p22"/>
          <p:cNvSpPr txBox="1">
            <a:spLocks noGrp="1"/>
          </p:cNvSpPr>
          <p:nvPr>
            <p:ph type="title"/>
          </p:nvPr>
        </p:nvSpPr>
        <p:spPr>
          <a:xfrm>
            <a:off x="1942415" y="446088"/>
            <a:ext cx="2629584" cy="976312"/>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2"/>
          <p:cNvSpPr txBox="1">
            <a:spLocks noGrp="1"/>
          </p:cNvSpPr>
          <p:nvPr>
            <p:ph type="body" idx="1"/>
          </p:nvPr>
        </p:nvSpPr>
        <p:spPr>
          <a:xfrm>
            <a:off x="4743494" y="446089"/>
            <a:ext cx="3790906" cy="5414963"/>
          </a:xfrm>
          <a:prstGeom prst="rect">
            <a:avLst/>
          </a:prstGeom>
          <a:noFill/>
          <a:ln>
            <a:noFill/>
          </a:ln>
        </p:spPr>
        <p:txBody>
          <a:bodyPr spcFirstLastPara="1" wrap="square" lIns="91425" tIns="45700" rIns="91425" bIns="45700" anchor="ctr"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96" name="Google Shape;96;p22"/>
          <p:cNvSpPr txBox="1">
            <a:spLocks noGrp="1"/>
          </p:cNvSpPr>
          <p:nvPr>
            <p:ph type="body" idx="2"/>
          </p:nvPr>
        </p:nvSpPr>
        <p:spPr>
          <a:xfrm>
            <a:off x="1942415" y="1598613"/>
            <a:ext cx="2629584" cy="4262436"/>
          </a:xfrm>
          <a:prstGeom prst="rect">
            <a:avLst/>
          </a:prstGeom>
          <a:noFill/>
          <a:ln>
            <a:noFill/>
          </a:ln>
        </p:spPr>
        <p:txBody>
          <a:bodyPr spcFirstLastPara="1" wrap="square" lIns="91425" tIns="45700" rIns="91425" bIns="45700" anchor="t" anchorCtr="0">
            <a:no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97" name="Google Shape;97;p22"/>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2"/>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2"/>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0"/>
        <p:cNvGrpSpPr/>
        <p:nvPr/>
      </p:nvGrpSpPr>
      <p:grpSpPr>
        <a:xfrm>
          <a:off x="0" y="0"/>
          <a:ext cx="0" cy="0"/>
          <a:chOff x="0" y="0"/>
          <a:chExt cx="0" cy="0"/>
        </a:xfrm>
      </p:grpSpPr>
      <p:sp>
        <p:nvSpPr>
          <p:cNvPr id="101" name="Google Shape;101;p23"/>
          <p:cNvSpPr/>
          <p:nvPr/>
        </p:nvSpPr>
        <p:spPr>
          <a:xfrm rot="10800000" flipH="1">
            <a:off x="0" y="4910138"/>
            <a:ext cx="1358900" cy="508000"/>
          </a:xfrm>
          <a:custGeom>
            <a:avLst/>
            <a:gdLst/>
            <a:ahLst/>
            <a:cxnLst/>
            <a:rect l="l" t="t" r="r" b="b"/>
            <a:pathLst>
              <a:path w="7908" h="10000" extrusionOk="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02" name="Google Shape;102;p23"/>
          <p:cNvSpPr txBox="1">
            <a:spLocks noGrp="1"/>
          </p:cNvSpPr>
          <p:nvPr>
            <p:ph type="title"/>
          </p:nvPr>
        </p:nvSpPr>
        <p:spPr>
          <a:xfrm>
            <a:off x="1942415" y="4800600"/>
            <a:ext cx="6591985"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3"/>
          <p:cNvSpPr>
            <a:spLocks noGrp="1"/>
          </p:cNvSpPr>
          <p:nvPr>
            <p:ph type="pic" idx="2"/>
          </p:nvPr>
        </p:nvSpPr>
        <p:spPr>
          <a:xfrm>
            <a:off x="1942415" y="634965"/>
            <a:ext cx="6591985" cy="3854970"/>
          </a:xfrm>
          <a:prstGeom prst="rect">
            <a:avLst/>
          </a:prstGeom>
          <a:noFill/>
          <a:ln>
            <a:noFill/>
          </a:ln>
        </p:spPr>
      </p:sp>
      <p:sp>
        <p:nvSpPr>
          <p:cNvPr id="104" name="Google Shape;104;p23"/>
          <p:cNvSpPr txBox="1">
            <a:spLocks noGrp="1"/>
          </p:cNvSpPr>
          <p:nvPr>
            <p:ph type="body" idx="1"/>
          </p:nvPr>
        </p:nvSpPr>
        <p:spPr>
          <a:xfrm>
            <a:off x="1942415" y="5367338"/>
            <a:ext cx="6591985"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200"/>
              <a:buNone/>
              <a:defRPr sz="12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105" name="Google Shape;105;p23"/>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3"/>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3"/>
          <p:cNvSpPr txBox="1">
            <a:spLocks noGrp="1"/>
          </p:cNvSpPr>
          <p:nvPr>
            <p:ph type="sldNum" idx="12"/>
          </p:nvPr>
        </p:nvSpPr>
        <p:spPr>
          <a:xfrm>
            <a:off x="511175" y="4983163"/>
            <a:ext cx="58578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sz="2000">
                <a:solidFill>
                  <a:srgbClr val="FEFFFF"/>
                </a:solidFill>
                <a:latin typeface="Century Gothic"/>
                <a:ea typeface="Century Gothic"/>
                <a:cs typeface="Century Gothic"/>
                <a:sym typeface="Century Gothic"/>
              </a:defRPr>
            </a:lvl1pPr>
            <a:lvl2pPr marL="0" lvl="1" indent="0" algn="r">
              <a:spcBef>
                <a:spcPts val="0"/>
              </a:spcBef>
              <a:spcAft>
                <a:spcPts val="0"/>
              </a:spcAft>
              <a:buNone/>
              <a:defRPr sz="2000">
                <a:solidFill>
                  <a:srgbClr val="FEFFFF"/>
                </a:solidFill>
                <a:latin typeface="Century Gothic"/>
                <a:ea typeface="Century Gothic"/>
                <a:cs typeface="Century Gothic"/>
                <a:sym typeface="Century Gothic"/>
              </a:defRPr>
            </a:lvl2pPr>
            <a:lvl3pPr marL="0" lvl="2" indent="0" algn="r">
              <a:spcBef>
                <a:spcPts val="0"/>
              </a:spcBef>
              <a:spcAft>
                <a:spcPts val="0"/>
              </a:spcAft>
              <a:buNone/>
              <a:defRPr sz="2000">
                <a:solidFill>
                  <a:srgbClr val="FEFFFF"/>
                </a:solidFill>
                <a:latin typeface="Century Gothic"/>
                <a:ea typeface="Century Gothic"/>
                <a:cs typeface="Century Gothic"/>
                <a:sym typeface="Century Gothic"/>
              </a:defRPr>
            </a:lvl3pPr>
            <a:lvl4pPr marL="0" lvl="3" indent="0" algn="r">
              <a:spcBef>
                <a:spcPts val="0"/>
              </a:spcBef>
              <a:spcAft>
                <a:spcPts val="0"/>
              </a:spcAft>
              <a:buNone/>
              <a:defRPr sz="2000">
                <a:solidFill>
                  <a:srgbClr val="FEFFFF"/>
                </a:solidFill>
                <a:latin typeface="Century Gothic"/>
                <a:ea typeface="Century Gothic"/>
                <a:cs typeface="Century Gothic"/>
                <a:sym typeface="Century Gothic"/>
              </a:defRPr>
            </a:lvl4pPr>
            <a:lvl5pPr marL="0" lvl="4" indent="0" algn="r">
              <a:spcBef>
                <a:spcPts val="0"/>
              </a:spcBef>
              <a:spcAft>
                <a:spcPts val="0"/>
              </a:spcAft>
              <a:buNone/>
              <a:defRPr sz="2000">
                <a:solidFill>
                  <a:srgbClr val="FEFFFF"/>
                </a:solidFill>
                <a:latin typeface="Century Gothic"/>
                <a:ea typeface="Century Gothic"/>
                <a:cs typeface="Century Gothic"/>
                <a:sym typeface="Century Gothic"/>
              </a:defRPr>
            </a:lvl5pPr>
            <a:lvl6pPr marL="0" lvl="5" indent="0" algn="r">
              <a:spcBef>
                <a:spcPts val="0"/>
              </a:spcBef>
              <a:spcAft>
                <a:spcPts val="0"/>
              </a:spcAft>
              <a:buNone/>
              <a:defRPr sz="2000">
                <a:solidFill>
                  <a:srgbClr val="FEFFFF"/>
                </a:solidFill>
                <a:latin typeface="Century Gothic"/>
                <a:ea typeface="Century Gothic"/>
                <a:cs typeface="Century Gothic"/>
                <a:sym typeface="Century Gothic"/>
              </a:defRPr>
            </a:lvl6pPr>
            <a:lvl7pPr marL="0" lvl="6" indent="0" algn="r">
              <a:spcBef>
                <a:spcPts val="0"/>
              </a:spcBef>
              <a:spcAft>
                <a:spcPts val="0"/>
              </a:spcAft>
              <a:buNone/>
              <a:defRPr sz="2000">
                <a:solidFill>
                  <a:srgbClr val="FEFFFF"/>
                </a:solidFill>
                <a:latin typeface="Century Gothic"/>
                <a:ea typeface="Century Gothic"/>
                <a:cs typeface="Century Gothic"/>
                <a:sym typeface="Century Gothic"/>
              </a:defRPr>
            </a:lvl7pPr>
            <a:lvl8pPr marL="0" lvl="7" indent="0" algn="r">
              <a:spcBef>
                <a:spcPts val="0"/>
              </a:spcBef>
              <a:spcAft>
                <a:spcPts val="0"/>
              </a:spcAft>
              <a:buNone/>
              <a:defRPr sz="2000">
                <a:solidFill>
                  <a:srgbClr val="FEFFFF"/>
                </a:solidFill>
                <a:latin typeface="Century Gothic"/>
                <a:ea typeface="Century Gothic"/>
                <a:cs typeface="Century Gothic"/>
                <a:sym typeface="Century Gothic"/>
              </a:defRPr>
            </a:lvl8pPr>
            <a:lvl9pPr marL="0" lvl="8" indent="0" algn="r">
              <a:spcBef>
                <a:spcPts val="0"/>
              </a:spcBef>
              <a:spcAft>
                <a:spcPts val="0"/>
              </a:spcAft>
              <a:buNone/>
              <a:defRPr sz="2000">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C5DEE5"/>
            </a:gs>
          </a:gsLst>
          <a:lin ang="5400000" scaled="0"/>
        </a:gradFill>
        <a:effectLst/>
      </p:bgPr>
    </p:bg>
    <p:spTree>
      <p:nvGrpSpPr>
        <p:cNvPr id="1" name="Shape 9"/>
        <p:cNvGrpSpPr/>
        <p:nvPr/>
      </p:nvGrpSpPr>
      <p:grpSpPr>
        <a:xfrm>
          <a:off x="0" y="0"/>
          <a:ext cx="0" cy="0"/>
          <a:chOff x="0" y="0"/>
          <a:chExt cx="0" cy="0"/>
        </a:xfrm>
      </p:grpSpPr>
      <p:grpSp>
        <p:nvGrpSpPr>
          <p:cNvPr id="10" name="Google Shape;10;p14"/>
          <p:cNvGrpSpPr/>
          <p:nvPr/>
        </p:nvGrpSpPr>
        <p:grpSpPr>
          <a:xfrm>
            <a:off x="0" y="228600"/>
            <a:ext cx="1981200" cy="6638925"/>
            <a:chOff x="2487613" y="285750"/>
            <a:chExt cx="2428875" cy="5654676"/>
          </a:xfrm>
        </p:grpSpPr>
        <p:sp>
          <p:nvSpPr>
            <p:cNvPr id="11" name="Google Shape;11;p14"/>
            <p:cNvSpPr/>
            <p:nvPr/>
          </p:nvSpPr>
          <p:spPr>
            <a:xfrm>
              <a:off x="2487613" y="2284413"/>
              <a:ext cx="85725" cy="533400"/>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2" name="Google Shape;12;p14"/>
            <p:cNvSpPr/>
            <p:nvPr/>
          </p:nvSpPr>
          <p:spPr>
            <a:xfrm>
              <a:off x="2597151" y="2779713"/>
              <a:ext cx="550863" cy="1978025"/>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3" name="Google Shape;13;p14"/>
            <p:cNvSpPr/>
            <p:nvPr/>
          </p:nvSpPr>
          <p:spPr>
            <a:xfrm>
              <a:off x="3175001" y="4730750"/>
              <a:ext cx="519113" cy="1209675"/>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4" name="Google Shape;14;p14"/>
            <p:cNvSpPr/>
            <p:nvPr/>
          </p:nvSpPr>
          <p:spPr>
            <a:xfrm>
              <a:off x="3305176" y="5630863"/>
              <a:ext cx="146050" cy="309563"/>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5" name="Google Shape;15;p14"/>
            <p:cNvSpPr/>
            <p:nvPr/>
          </p:nvSpPr>
          <p:spPr>
            <a:xfrm>
              <a:off x="2573338" y="2817813"/>
              <a:ext cx="700088" cy="283527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6" name="Google Shape;16;p14"/>
            <p:cNvSpPr/>
            <p:nvPr/>
          </p:nvSpPr>
          <p:spPr>
            <a:xfrm>
              <a:off x="2506663" y="285750"/>
              <a:ext cx="90488" cy="249396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7" name="Google Shape;17;p14"/>
            <p:cNvSpPr/>
            <p:nvPr/>
          </p:nvSpPr>
          <p:spPr>
            <a:xfrm>
              <a:off x="2554288" y="2598738"/>
              <a:ext cx="66675" cy="420688"/>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8" name="Google Shape;18;p14"/>
            <p:cNvSpPr/>
            <p:nvPr/>
          </p:nvSpPr>
          <p:spPr>
            <a:xfrm>
              <a:off x="3143251" y="4757738"/>
              <a:ext cx="161925" cy="87312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9" name="Google Shape;19;p14"/>
            <p:cNvSpPr/>
            <p:nvPr/>
          </p:nvSpPr>
          <p:spPr>
            <a:xfrm>
              <a:off x="3148013" y="1282700"/>
              <a:ext cx="1768475" cy="3448050"/>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0" name="Google Shape;20;p14"/>
            <p:cNvSpPr/>
            <p:nvPr/>
          </p:nvSpPr>
          <p:spPr>
            <a:xfrm>
              <a:off x="3273426" y="5653088"/>
              <a:ext cx="138113" cy="287338"/>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1" name="Google Shape;21;p14"/>
            <p:cNvSpPr/>
            <p:nvPr/>
          </p:nvSpPr>
          <p:spPr>
            <a:xfrm>
              <a:off x="3143251" y="4656138"/>
              <a:ext cx="31750" cy="188913"/>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2" name="Google Shape;22;p14"/>
            <p:cNvSpPr/>
            <p:nvPr/>
          </p:nvSpPr>
          <p:spPr>
            <a:xfrm>
              <a:off x="3211513" y="5410200"/>
              <a:ext cx="203200" cy="530225"/>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grpSp>
      <p:grpSp>
        <p:nvGrpSpPr>
          <p:cNvPr id="23" name="Google Shape;23;p14"/>
          <p:cNvGrpSpPr/>
          <p:nvPr/>
        </p:nvGrpSpPr>
        <p:grpSpPr>
          <a:xfrm>
            <a:off x="20638" y="0"/>
            <a:ext cx="1952625" cy="6853238"/>
            <a:chOff x="6627813" y="196102"/>
            <a:chExt cx="1952625" cy="5677649"/>
          </a:xfrm>
        </p:grpSpPr>
        <p:sp>
          <p:nvSpPr>
            <p:cNvPr id="24" name="Google Shape;24;p14"/>
            <p:cNvSpPr/>
            <p:nvPr/>
          </p:nvSpPr>
          <p:spPr>
            <a:xfrm>
              <a:off x="6627813" y="196102"/>
              <a:ext cx="409575" cy="3646488"/>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5" name="Google Shape;25;p14"/>
            <p:cNvSpPr/>
            <p:nvPr/>
          </p:nvSpPr>
          <p:spPr>
            <a:xfrm>
              <a:off x="7061201" y="3771900"/>
              <a:ext cx="350838" cy="1309688"/>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6" name="Google Shape;26;p14"/>
            <p:cNvSpPr/>
            <p:nvPr/>
          </p:nvSpPr>
          <p:spPr>
            <a:xfrm>
              <a:off x="7439026" y="5053013"/>
              <a:ext cx="357188" cy="820738"/>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7" name="Google Shape;27;p14"/>
            <p:cNvSpPr/>
            <p:nvPr/>
          </p:nvSpPr>
          <p:spPr>
            <a:xfrm>
              <a:off x="7037388" y="3811588"/>
              <a:ext cx="457200" cy="1852613"/>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8" name="Google Shape;28;p14"/>
            <p:cNvSpPr/>
            <p:nvPr/>
          </p:nvSpPr>
          <p:spPr>
            <a:xfrm>
              <a:off x="6992938" y="1263650"/>
              <a:ext cx="144463" cy="2508250"/>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9" name="Google Shape;29;p14"/>
            <p:cNvSpPr/>
            <p:nvPr/>
          </p:nvSpPr>
          <p:spPr>
            <a:xfrm>
              <a:off x="7526338" y="5640388"/>
              <a:ext cx="111125" cy="233363"/>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0" name="Google Shape;30;p14"/>
            <p:cNvSpPr/>
            <p:nvPr/>
          </p:nvSpPr>
          <p:spPr>
            <a:xfrm>
              <a:off x="7021513" y="3598863"/>
              <a:ext cx="68263" cy="423863"/>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1" name="Google Shape;31;p14"/>
            <p:cNvSpPr/>
            <p:nvPr/>
          </p:nvSpPr>
          <p:spPr>
            <a:xfrm>
              <a:off x="7412038" y="2801938"/>
              <a:ext cx="1168400" cy="2251075"/>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2" name="Google Shape;32;p14"/>
            <p:cNvSpPr/>
            <p:nvPr/>
          </p:nvSpPr>
          <p:spPr>
            <a:xfrm>
              <a:off x="7494588" y="5664200"/>
              <a:ext cx="100013" cy="209550"/>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3" name="Google Shape;33;p14"/>
            <p:cNvSpPr/>
            <p:nvPr/>
          </p:nvSpPr>
          <p:spPr>
            <a:xfrm>
              <a:off x="7412038" y="5081588"/>
              <a:ext cx="114300" cy="558800"/>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4" name="Google Shape;34;p14"/>
            <p:cNvSpPr/>
            <p:nvPr/>
          </p:nvSpPr>
          <p:spPr>
            <a:xfrm>
              <a:off x="7412038" y="4978400"/>
              <a:ext cx="31750" cy="18891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5" name="Google Shape;35;p14"/>
            <p:cNvSpPr/>
            <p:nvPr/>
          </p:nvSpPr>
          <p:spPr>
            <a:xfrm>
              <a:off x="7439026" y="5434013"/>
              <a:ext cx="174625" cy="439738"/>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grpSp>
      <p:sp>
        <p:nvSpPr>
          <p:cNvPr id="36" name="Google Shape;36;p14"/>
          <p:cNvSpPr/>
          <p:nvPr/>
        </p:nvSpPr>
        <p:spPr>
          <a:xfrm>
            <a:off x="0" y="0"/>
            <a:ext cx="182563"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4"/>
          <p:cNvSpPr txBox="1">
            <a:spLocks noGrp="1"/>
          </p:cNvSpPr>
          <p:nvPr>
            <p:ph type="title"/>
          </p:nvPr>
        </p:nvSpPr>
        <p:spPr>
          <a:xfrm>
            <a:off x="1944688" y="623888"/>
            <a:ext cx="6589712" cy="128111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600" b="0" i="0" u="none" strike="noStrike" cap="none">
                <a:solidFill>
                  <a:srgbClr val="1581AA"/>
                </a:solidFill>
                <a:latin typeface="Century Gothic"/>
                <a:ea typeface="Century Gothic"/>
                <a:cs typeface="Century Gothic"/>
                <a:sym typeface="Century Gothic"/>
              </a:defRPr>
            </a:lvl1pPr>
            <a:lvl2pPr marR="0" lvl="1" algn="l" rtl="0">
              <a:spcBef>
                <a:spcPts val="0"/>
              </a:spcBef>
              <a:spcAft>
                <a:spcPts val="0"/>
              </a:spcAft>
              <a:buSzPts val="1400"/>
              <a:buNone/>
              <a:defRPr sz="3600" b="0" i="0" u="none" strike="noStrike" cap="none">
                <a:solidFill>
                  <a:srgbClr val="1581AA"/>
                </a:solidFill>
                <a:latin typeface="Century Gothic"/>
                <a:ea typeface="Century Gothic"/>
                <a:cs typeface="Century Gothic"/>
                <a:sym typeface="Century Gothic"/>
              </a:defRPr>
            </a:lvl2pPr>
            <a:lvl3pPr marR="0" lvl="2" algn="l" rtl="0">
              <a:spcBef>
                <a:spcPts val="0"/>
              </a:spcBef>
              <a:spcAft>
                <a:spcPts val="0"/>
              </a:spcAft>
              <a:buSzPts val="1400"/>
              <a:buNone/>
              <a:defRPr sz="3600" b="0" i="0" u="none" strike="noStrike" cap="none">
                <a:solidFill>
                  <a:srgbClr val="1581AA"/>
                </a:solidFill>
                <a:latin typeface="Century Gothic"/>
                <a:ea typeface="Century Gothic"/>
                <a:cs typeface="Century Gothic"/>
                <a:sym typeface="Century Gothic"/>
              </a:defRPr>
            </a:lvl3pPr>
            <a:lvl4pPr marR="0" lvl="3" algn="l" rtl="0">
              <a:spcBef>
                <a:spcPts val="0"/>
              </a:spcBef>
              <a:spcAft>
                <a:spcPts val="0"/>
              </a:spcAft>
              <a:buSzPts val="1400"/>
              <a:buNone/>
              <a:defRPr sz="3600" b="0" i="0" u="none" strike="noStrike" cap="none">
                <a:solidFill>
                  <a:srgbClr val="1581AA"/>
                </a:solidFill>
                <a:latin typeface="Century Gothic"/>
                <a:ea typeface="Century Gothic"/>
                <a:cs typeface="Century Gothic"/>
                <a:sym typeface="Century Gothic"/>
              </a:defRPr>
            </a:lvl4pPr>
            <a:lvl5pPr marR="0" lvl="4" algn="l" rtl="0">
              <a:spcBef>
                <a:spcPts val="0"/>
              </a:spcBef>
              <a:spcAft>
                <a:spcPts val="0"/>
              </a:spcAft>
              <a:buSzPts val="1400"/>
              <a:buNone/>
              <a:defRPr sz="3600" b="0" i="0" u="none" strike="noStrike" cap="none">
                <a:solidFill>
                  <a:srgbClr val="1581AA"/>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38" name="Google Shape;38;p14"/>
          <p:cNvSpPr txBox="1">
            <a:spLocks noGrp="1"/>
          </p:cNvSpPr>
          <p:nvPr>
            <p:ph type="body" idx="1"/>
          </p:nvPr>
        </p:nvSpPr>
        <p:spPr>
          <a:xfrm>
            <a:off x="1943100" y="2133600"/>
            <a:ext cx="6591300" cy="3886200"/>
          </a:xfrm>
          <a:prstGeom prst="rect">
            <a:avLst/>
          </a:prstGeom>
          <a:noFill/>
          <a:ln>
            <a:noFill/>
          </a:ln>
        </p:spPr>
        <p:txBody>
          <a:bodyPr spcFirstLastPara="1" wrap="square" lIns="91425" tIns="45700" rIns="91425" bIns="45700" anchor="t" anchorCtr="0">
            <a:noAutofit/>
          </a:bodyPr>
          <a:lstStyle>
            <a:lvl1pPr marL="457200" marR="0" lvl="0" indent="-342900" algn="l" rtl="0">
              <a:spcBef>
                <a:spcPts val="1000"/>
              </a:spcBef>
              <a:spcAft>
                <a:spcPts val="0"/>
              </a:spcAft>
              <a:buClr>
                <a:schemeClr val="accent1"/>
              </a:buClr>
              <a:buSzPts val="1800"/>
              <a:buFont typeface="Noto Sans Symbols"/>
              <a:buChar char="🠶"/>
              <a:defRPr sz="1800" b="0" i="0" u="none" strike="noStrike" cap="none">
                <a:solidFill>
                  <a:srgbClr val="404040"/>
                </a:solidFill>
                <a:latin typeface="Century Gothic"/>
                <a:ea typeface="Century Gothic"/>
                <a:cs typeface="Century Gothic"/>
                <a:sym typeface="Century Gothic"/>
              </a:defRPr>
            </a:lvl1pPr>
            <a:lvl2pPr marL="914400" marR="0" lvl="1" indent="-330200" algn="l" rtl="0">
              <a:spcBef>
                <a:spcPts val="1000"/>
              </a:spcBef>
              <a:spcAft>
                <a:spcPts val="0"/>
              </a:spcAft>
              <a:buClr>
                <a:schemeClr val="accent1"/>
              </a:buClr>
              <a:buSzPts val="1600"/>
              <a:buFont typeface="Noto Sans Symbols"/>
              <a:buChar char="🠶"/>
              <a:defRPr sz="1600" b="0" i="0" u="none" strike="noStrike" cap="none">
                <a:solidFill>
                  <a:srgbClr val="404040"/>
                </a:solidFill>
                <a:latin typeface="Century Gothic"/>
                <a:ea typeface="Century Gothic"/>
                <a:cs typeface="Century Gothic"/>
                <a:sym typeface="Century Gothic"/>
              </a:defRPr>
            </a:lvl2pPr>
            <a:lvl3pPr marL="1371600" marR="0" lvl="2" indent="-317500" algn="l" rtl="0">
              <a:spcBef>
                <a:spcPts val="1000"/>
              </a:spcBef>
              <a:spcAft>
                <a:spcPts val="0"/>
              </a:spcAft>
              <a:buClr>
                <a:schemeClr val="accent1"/>
              </a:buClr>
              <a:buSzPts val="1400"/>
              <a:buFont typeface="Noto Sans Symbols"/>
              <a:buChar char="🠶"/>
              <a:defRPr sz="1400" b="0" i="0" u="none" strike="noStrike" cap="none">
                <a:solidFill>
                  <a:srgbClr val="404040"/>
                </a:solidFill>
                <a:latin typeface="Century Gothic"/>
                <a:ea typeface="Century Gothic"/>
                <a:cs typeface="Century Gothic"/>
                <a:sym typeface="Century Gothic"/>
              </a:defRPr>
            </a:lvl3pPr>
            <a:lvl4pPr marL="1828800" marR="0" lvl="3" indent="-304800" algn="l" rtl="0">
              <a:spcBef>
                <a:spcPts val="1000"/>
              </a:spcBef>
              <a:spcAft>
                <a:spcPts val="0"/>
              </a:spcAft>
              <a:buClr>
                <a:schemeClr val="accent1"/>
              </a:buClr>
              <a:buSzPts val="1200"/>
              <a:buFont typeface="Noto Sans Symbols"/>
              <a:buChar char="🠶"/>
              <a:defRPr sz="1200" b="0" i="0" u="none" strike="noStrike" cap="none">
                <a:solidFill>
                  <a:srgbClr val="404040"/>
                </a:solidFill>
                <a:latin typeface="Century Gothic"/>
                <a:ea typeface="Century Gothic"/>
                <a:cs typeface="Century Gothic"/>
                <a:sym typeface="Century Gothic"/>
              </a:defRPr>
            </a:lvl4pPr>
            <a:lvl5pPr marL="2286000" marR="0" lvl="4" indent="-304800" algn="l" rtl="0">
              <a:spcBef>
                <a:spcPts val="1000"/>
              </a:spcBef>
              <a:spcAft>
                <a:spcPts val="0"/>
              </a:spcAft>
              <a:buClr>
                <a:schemeClr val="accent1"/>
              </a:buClr>
              <a:buSzPts val="1200"/>
              <a:buFont typeface="Noto Sans Symbols"/>
              <a:buChar char="🠶"/>
              <a:defRPr sz="1200" b="0" i="0" u="none" strike="noStrike" cap="none">
                <a:solidFill>
                  <a:srgbClr val="404040"/>
                </a:solidFill>
                <a:latin typeface="Century Gothic"/>
                <a:ea typeface="Century Gothic"/>
                <a:cs typeface="Century Gothic"/>
                <a:sym typeface="Century Gothic"/>
              </a:defRPr>
            </a:lvl5pPr>
            <a:lvl6pPr marL="2743200" marR="0" lvl="5"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39" name="Google Shape;39;p14"/>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0" name="Google Shape;40;p14"/>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1" name="Google Shape;41;p14"/>
          <p:cNvSpPr txBox="1">
            <a:spLocks noGrp="1"/>
          </p:cNvSpPr>
          <p:nvPr>
            <p:ph type="sldNum" idx="12"/>
          </p:nvPr>
        </p:nvSpPr>
        <p:spPr>
          <a:xfrm>
            <a:off x="511175" y="787400"/>
            <a:ext cx="585788"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2000" b="0" u="none">
                <a:solidFill>
                  <a:srgbClr val="FEFFFF"/>
                </a:solidFill>
                <a:latin typeface="Century Gothic"/>
                <a:ea typeface="Century Gothic"/>
                <a:cs typeface="Century Gothic"/>
                <a:sym typeface="Century Gothic"/>
              </a:defRPr>
            </a:lvl1pPr>
            <a:lvl2pPr marL="0" marR="0" lvl="1" indent="0" algn="r" rtl="0">
              <a:spcBef>
                <a:spcPts val="0"/>
              </a:spcBef>
              <a:spcAft>
                <a:spcPts val="0"/>
              </a:spcAft>
              <a:buNone/>
              <a:defRPr sz="2000" b="0" u="none">
                <a:solidFill>
                  <a:srgbClr val="FEFFFF"/>
                </a:solidFill>
                <a:latin typeface="Century Gothic"/>
                <a:ea typeface="Century Gothic"/>
                <a:cs typeface="Century Gothic"/>
                <a:sym typeface="Century Gothic"/>
              </a:defRPr>
            </a:lvl2pPr>
            <a:lvl3pPr marL="0" marR="0" lvl="2" indent="0" algn="r" rtl="0">
              <a:spcBef>
                <a:spcPts val="0"/>
              </a:spcBef>
              <a:spcAft>
                <a:spcPts val="0"/>
              </a:spcAft>
              <a:buNone/>
              <a:defRPr sz="2000" b="0" u="none">
                <a:solidFill>
                  <a:srgbClr val="FEFFFF"/>
                </a:solidFill>
                <a:latin typeface="Century Gothic"/>
                <a:ea typeface="Century Gothic"/>
                <a:cs typeface="Century Gothic"/>
                <a:sym typeface="Century Gothic"/>
              </a:defRPr>
            </a:lvl3pPr>
            <a:lvl4pPr marL="0" marR="0" lvl="3" indent="0" algn="r" rtl="0">
              <a:spcBef>
                <a:spcPts val="0"/>
              </a:spcBef>
              <a:spcAft>
                <a:spcPts val="0"/>
              </a:spcAft>
              <a:buNone/>
              <a:defRPr sz="2000" b="0" u="none">
                <a:solidFill>
                  <a:srgbClr val="FEFFFF"/>
                </a:solidFill>
                <a:latin typeface="Century Gothic"/>
                <a:ea typeface="Century Gothic"/>
                <a:cs typeface="Century Gothic"/>
                <a:sym typeface="Century Gothic"/>
              </a:defRPr>
            </a:lvl4pPr>
            <a:lvl5pPr marL="0" marR="0" lvl="4" indent="0" algn="r" rtl="0">
              <a:spcBef>
                <a:spcPts val="0"/>
              </a:spcBef>
              <a:spcAft>
                <a:spcPts val="0"/>
              </a:spcAft>
              <a:buNone/>
              <a:defRPr sz="2000" b="0" u="none">
                <a:solidFill>
                  <a:srgbClr val="FEFFFF"/>
                </a:solidFill>
                <a:latin typeface="Century Gothic"/>
                <a:ea typeface="Century Gothic"/>
                <a:cs typeface="Century Gothic"/>
                <a:sym typeface="Century Gothic"/>
              </a:defRPr>
            </a:lvl5pPr>
            <a:lvl6pPr marL="0" marR="0" lvl="5" indent="0" algn="r" rtl="0">
              <a:spcBef>
                <a:spcPts val="0"/>
              </a:spcBef>
              <a:spcAft>
                <a:spcPts val="0"/>
              </a:spcAft>
              <a:buNone/>
              <a:defRPr sz="2000" b="0" u="none">
                <a:solidFill>
                  <a:srgbClr val="FEFFFF"/>
                </a:solidFill>
                <a:latin typeface="Century Gothic"/>
                <a:ea typeface="Century Gothic"/>
                <a:cs typeface="Century Gothic"/>
                <a:sym typeface="Century Gothic"/>
              </a:defRPr>
            </a:lvl6pPr>
            <a:lvl7pPr marL="0" marR="0" lvl="6" indent="0" algn="r" rtl="0">
              <a:spcBef>
                <a:spcPts val="0"/>
              </a:spcBef>
              <a:spcAft>
                <a:spcPts val="0"/>
              </a:spcAft>
              <a:buNone/>
              <a:defRPr sz="2000" b="0" u="none">
                <a:solidFill>
                  <a:srgbClr val="FEFFFF"/>
                </a:solidFill>
                <a:latin typeface="Century Gothic"/>
                <a:ea typeface="Century Gothic"/>
                <a:cs typeface="Century Gothic"/>
                <a:sym typeface="Century Gothic"/>
              </a:defRPr>
            </a:lvl7pPr>
            <a:lvl8pPr marL="0" marR="0" lvl="7" indent="0" algn="r" rtl="0">
              <a:spcBef>
                <a:spcPts val="0"/>
              </a:spcBef>
              <a:spcAft>
                <a:spcPts val="0"/>
              </a:spcAft>
              <a:buNone/>
              <a:defRPr sz="2000" b="0" u="none">
                <a:solidFill>
                  <a:srgbClr val="FEFFFF"/>
                </a:solidFill>
                <a:latin typeface="Century Gothic"/>
                <a:ea typeface="Century Gothic"/>
                <a:cs typeface="Century Gothic"/>
                <a:sym typeface="Century Gothic"/>
              </a:defRPr>
            </a:lvl8pPr>
            <a:lvl9pPr marL="0" marR="0" lvl="8" indent="0" algn="r" rtl="0">
              <a:spcBef>
                <a:spcPts val="0"/>
              </a:spcBef>
              <a:spcAft>
                <a:spcPts val="0"/>
              </a:spcAft>
              <a:buNone/>
              <a:defRPr sz="2000" b="0" u="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
          <p:cNvSpPr txBox="1">
            <a:spLocks noGrp="1"/>
          </p:cNvSpPr>
          <p:nvPr>
            <p:ph type="subTitle" idx="1"/>
          </p:nvPr>
        </p:nvSpPr>
        <p:spPr>
          <a:xfrm>
            <a:off x="762000" y="2768263"/>
            <a:ext cx="7772400" cy="731838"/>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SzPts val="2800"/>
              <a:buNone/>
            </a:pPr>
            <a:r>
              <a:rPr lang="en-US" sz="2800" b="1">
                <a:solidFill>
                  <a:srgbClr val="420408"/>
                </a:solidFill>
                <a:latin typeface="Calibri"/>
                <a:ea typeface="Calibri"/>
                <a:cs typeface="Calibri"/>
                <a:sym typeface="Calibri"/>
              </a:rPr>
              <a:t>ServConnect</a:t>
            </a:r>
            <a:endParaRPr sz="2800" b="1">
              <a:solidFill>
                <a:srgbClr val="420408"/>
              </a:solidFill>
              <a:latin typeface="Calibri"/>
              <a:ea typeface="Calibri"/>
              <a:cs typeface="Calibri"/>
              <a:sym typeface="Calibri"/>
            </a:endParaRPr>
          </a:p>
          <a:p>
            <a:pPr marL="0" lvl="0" indent="0" algn="ctr" rtl="0">
              <a:spcBef>
                <a:spcPts val="1000"/>
              </a:spcBef>
              <a:spcAft>
                <a:spcPts val="0"/>
              </a:spcAft>
              <a:buSzPts val="2800"/>
              <a:buNone/>
            </a:pPr>
            <a:endParaRPr sz="2800" b="1">
              <a:solidFill>
                <a:srgbClr val="420408"/>
              </a:solidFill>
              <a:latin typeface="Calibri"/>
              <a:ea typeface="Calibri"/>
              <a:cs typeface="Calibri"/>
              <a:sym typeface="Calibri"/>
            </a:endParaRPr>
          </a:p>
        </p:txBody>
      </p:sp>
      <p:sp>
        <p:nvSpPr>
          <p:cNvPr id="172" name="Google Shape;172;p1"/>
          <p:cNvSpPr txBox="1"/>
          <p:nvPr/>
        </p:nvSpPr>
        <p:spPr>
          <a:xfrm>
            <a:off x="2590800" y="5105400"/>
            <a:ext cx="4343400" cy="175432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dk1"/>
              </a:buClr>
              <a:buSzPts val="1800"/>
              <a:buFont typeface="Noto Sans Symbols"/>
              <a:buNone/>
            </a:pPr>
            <a:r>
              <a:rPr lang="en-US" sz="1800" b="1" dirty="0">
                <a:solidFill>
                  <a:schemeClr val="dk1"/>
                </a:solidFill>
                <a:latin typeface="Arial"/>
                <a:ea typeface="Arial"/>
                <a:cs typeface="Arial"/>
                <a:sym typeface="Arial"/>
              </a:rPr>
              <a:t>Presented By:</a:t>
            </a:r>
            <a:endParaRPr dirty="0">
              <a:solidFill>
                <a:schemeClr val="dk1"/>
              </a:solidFill>
            </a:endParaRPr>
          </a:p>
          <a:p>
            <a:pPr marL="0" marR="0" lvl="0" indent="0" algn="ctr" rtl="0">
              <a:spcBef>
                <a:spcPts val="0"/>
              </a:spcBef>
              <a:spcAft>
                <a:spcPts val="0"/>
              </a:spcAft>
              <a:buClr>
                <a:schemeClr val="dk1"/>
              </a:buClr>
              <a:buSzPts val="1800"/>
              <a:buFont typeface="Noto Sans Symbols"/>
              <a:buNone/>
            </a:pPr>
            <a:r>
              <a:rPr lang="en-US" sz="1800" b="1" dirty="0" err="1">
                <a:solidFill>
                  <a:schemeClr val="dk1"/>
                </a:solidFill>
                <a:latin typeface="Arial"/>
                <a:ea typeface="Arial"/>
                <a:cs typeface="Arial"/>
                <a:sym typeface="Arial"/>
              </a:rPr>
              <a:t>Nagaboina</a:t>
            </a:r>
            <a:r>
              <a:rPr lang="en-US" sz="1800" b="1" dirty="0">
                <a:solidFill>
                  <a:schemeClr val="dk1"/>
                </a:solidFill>
                <a:latin typeface="Arial"/>
                <a:ea typeface="Arial"/>
                <a:cs typeface="Arial"/>
                <a:sym typeface="Arial"/>
              </a:rPr>
              <a:t> Dharsini(ENG22AM0036)</a:t>
            </a:r>
            <a:endParaRPr dirty="0">
              <a:solidFill>
                <a:schemeClr val="dk1"/>
              </a:solidFill>
            </a:endParaRPr>
          </a:p>
          <a:p>
            <a:pPr algn="ctr">
              <a:buClr>
                <a:schemeClr val="dk1"/>
              </a:buClr>
              <a:buSzPts val="1800"/>
            </a:pPr>
            <a:r>
              <a:rPr lang="en-US" sz="1800" b="1" dirty="0">
                <a:solidFill>
                  <a:schemeClr val="dk1"/>
                </a:solidFill>
                <a:latin typeface="Arial"/>
                <a:ea typeface="Arial"/>
                <a:cs typeface="Arial"/>
                <a:sym typeface="Arial"/>
              </a:rPr>
              <a:t>Nitya Shetty</a:t>
            </a:r>
            <a:r>
              <a:rPr lang="en-US" sz="1800" b="1" dirty="0">
                <a:solidFill>
                  <a:schemeClr val="dk1"/>
                </a:solidFill>
              </a:rPr>
              <a:t> </a:t>
            </a:r>
            <a:r>
              <a:rPr lang="en-US" sz="1800" b="1" dirty="0">
                <a:solidFill>
                  <a:schemeClr val="dk1"/>
                </a:solidFill>
                <a:latin typeface="Arial"/>
                <a:ea typeface="Arial"/>
                <a:cs typeface="Arial"/>
                <a:sym typeface="Arial"/>
              </a:rPr>
              <a:t>(ENG22AM0037)</a:t>
            </a:r>
            <a:endParaRPr dirty="0">
              <a:solidFill>
                <a:schemeClr val="dk1"/>
              </a:solidFill>
            </a:endParaRPr>
          </a:p>
          <a:p>
            <a:pPr marL="0" marR="0" lvl="0" indent="0" algn="ctr" rtl="0">
              <a:spcBef>
                <a:spcPts val="0"/>
              </a:spcBef>
              <a:spcAft>
                <a:spcPts val="0"/>
              </a:spcAft>
              <a:buClr>
                <a:schemeClr val="dk1"/>
              </a:buClr>
              <a:buSzPts val="1800"/>
              <a:buFont typeface="Noto Sans Symbols"/>
              <a:buNone/>
            </a:pPr>
            <a:r>
              <a:rPr lang="en-US" sz="1800" b="1" dirty="0">
                <a:solidFill>
                  <a:schemeClr val="dk1"/>
                </a:solidFill>
                <a:latin typeface="Arial"/>
                <a:ea typeface="Arial"/>
                <a:cs typeface="Arial"/>
                <a:sym typeface="Arial"/>
              </a:rPr>
              <a:t>Sahana Priya G (ENG22AM0050)</a:t>
            </a:r>
            <a:endParaRPr dirty="0">
              <a:solidFill>
                <a:schemeClr val="dk1"/>
              </a:solidFill>
            </a:endParaRPr>
          </a:p>
          <a:p>
            <a:pPr marL="0" marR="0" lvl="0" indent="0" algn="ctr" rtl="0">
              <a:spcBef>
                <a:spcPts val="0"/>
              </a:spcBef>
              <a:spcAft>
                <a:spcPts val="0"/>
              </a:spcAft>
              <a:buClr>
                <a:schemeClr val="dk1"/>
              </a:buClr>
              <a:buSzPts val="1800"/>
              <a:buFont typeface="Noto Sans Symbols"/>
              <a:buNone/>
            </a:pPr>
            <a:r>
              <a:rPr lang="en-US" sz="1800" b="1" dirty="0">
                <a:solidFill>
                  <a:schemeClr val="dk1"/>
                </a:solidFill>
                <a:latin typeface="Arial"/>
                <a:ea typeface="Arial"/>
                <a:cs typeface="Arial"/>
                <a:sym typeface="Arial"/>
              </a:rPr>
              <a:t>Sana Banu (ENG22AM0053)</a:t>
            </a:r>
            <a:endParaRPr dirty="0">
              <a:solidFill>
                <a:schemeClr val="dk1"/>
              </a:solidFill>
            </a:endParaRPr>
          </a:p>
          <a:p>
            <a:pPr marL="0" marR="0" lvl="0" indent="0" algn="ctr" rtl="0">
              <a:spcBef>
                <a:spcPts val="0"/>
              </a:spcBef>
              <a:spcAft>
                <a:spcPts val="0"/>
              </a:spcAft>
              <a:buClr>
                <a:srgbClr val="404040"/>
              </a:buClr>
              <a:buSzPts val="1800"/>
              <a:buFont typeface="Noto Sans Symbols"/>
              <a:buNone/>
            </a:pPr>
            <a:endParaRPr sz="1800" b="1">
              <a:solidFill>
                <a:schemeClr val="dk1"/>
              </a:solidFill>
              <a:latin typeface="Arial"/>
              <a:ea typeface="Arial"/>
              <a:cs typeface="Arial"/>
              <a:sym typeface="Arial"/>
            </a:endParaRPr>
          </a:p>
        </p:txBody>
      </p:sp>
      <p:sp>
        <p:nvSpPr>
          <p:cNvPr id="173" name="Google Shape;173;p1"/>
          <p:cNvSpPr txBox="1"/>
          <p:nvPr/>
        </p:nvSpPr>
        <p:spPr>
          <a:xfrm>
            <a:off x="1619250" y="4089737"/>
            <a:ext cx="5905500"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rgbClr val="003217"/>
              </a:buClr>
              <a:buSzPts val="2000"/>
              <a:buFont typeface="Noto Sans Symbols"/>
              <a:buNone/>
            </a:pPr>
            <a:r>
              <a:rPr lang="en-US" sz="2000" b="1">
                <a:solidFill>
                  <a:srgbClr val="003217"/>
                </a:solidFill>
                <a:latin typeface="Calibri"/>
                <a:ea typeface="Calibri"/>
                <a:cs typeface="Calibri"/>
                <a:sym typeface="Calibri"/>
              </a:rPr>
              <a:t>Under the Supervision</a:t>
            </a:r>
            <a:endParaRPr/>
          </a:p>
          <a:p>
            <a:pPr marL="0" marR="0" lvl="0" indent="0" algn="ctr" rtl="0">
              <a:spcBef>
                <a:spcPts val="0"/>
              </a:spcBef>
              <a:spcAft>
                <a:spcPts val="0"/>
              </a:spcAft>
              <a:buClr>
                <a:srgbClr val="003217"/>
              </a:buClr>
              <a:buSzPts val="2000"/>
              <a:buFont typeface="Noto Sans Symbols"/>
              <a:buNone/>
            </a:pPr>
            <a:r>
              <a:rPr lang="en-US" sz="2000" b="1">
                <a:solidFill>
                  <a:srgbClr val="003217"/>
                </a:solidFill>
                <a:latin typeface="Calibri"/>
                <a:ea typeface="Calibri"/>
                <a:cs typeface="Calibri"/>
                <a:sym typeface="Calibri"/>
              </a:rPr>
              <a:t> Dr. Sumit Kumar Yadav</a:t>
            </a:r>
            <a:endParaRPr/>
          </a:p>
          <a:p>
            <a:pPr marL="0" marR="0" lvl="0" indent="0" algn="ctr" rtl="0">
              <a:spcBef>
                <a:spcPts val="0"/>
              </a:spcBef>
              <a:spcAft>
                <a:spcPts val="0"/>
              </a:spcAft>
              <a:buClr>
                <a:srgbClr val="404040"/>
              </a:buClr>
              <a:buSzPts val="2000"/>
              <a:buFont typeface="Noto Sans Symbols"/>
              <a:buNone/>
            </a:pPr>
            <a:endParaRPr sz="2000" b="1">
              <a:solidFill>
                <a:srgbClr val="003217"/>
              </a:solidFill>
              <a:latin typeface="Calibri"/>
              <a:ea typeface="Calibri"/>
              <a:cs typeface="Calibri"/>
              <a:sym typeface="Calibri"/>
            </a:endParaRPr>
          </a:p>
        </p:txBody>
      </p:sp>
      <p:sp>
        <p:nvSpPr>
          <p:cNvPr id="174" name="Google Shape;174;p1"/>
          <p:cNvSpPr txBox="1"/>
          <p:nvPr/>
        </p:nvSpPr>
        <p:spPr>
          <a:xfrm>
            <a:off x="-88187" y="1198228"/>
            <a:ext cx="9220200" cy="920750"/>
          </a:xfrm>
          <a:prstGeom prst="rect">
            <a:avLst/>
          </a:prstGeom>
          <a:noFill/>
          <a:ln>
            <a:noFill/>
          </a:ln>
        </p:spPr>
        <p:txBody>
          <a:bodyPr spcFirstLastPara="1" wrap="square" lIns="91425" tIns="45700" rIns="91425" bIns="45700" anchor="t" anchorCtr="0">
            <a:noAutofit/>
          </a:bodyPr>
          <a:lstStyle/>
          <a:p>
            <a:pPr algn="ctr">
              <a:buClr>
                <a:schemeClr val="accent1"/>
              </a:buClr>
              <a:buSzPts val="1820"/>
            </a:pPr>
            <a:r>
              <a:rPr lang="en-US" sz="2800" b="1" dirty="0">
                <a:solidFill>
                  <a:srgbClr val="0D0D47"/>
                </a:solidFill>
                <a:latin typeface="Calibri"/>
                <a:ea typeface="Calibri"/>
                <a:cs typeface="Calibri"/>
                <a:sym typeface="Calibri"/>
              </a:rPr>
              <a:t>Department of CSE</a:t>
            </a:r>
            <a:endParaRPr dirty="0"/>
          </a:p>
          <a:p>
            <a:pPr marL="0" marR="0" lvl="0" indent="0" algn="ctr" rtl="0">
              <a:spcBef>
                <a:spcPts val="560"/>
              </a:spcBef>
              <a:spcAft>
                <a:spcPts val="0"/>
              </a:spcAft>
              <a:buClr>
                <a:schemeClr val="accent1"/>
              </a:buClr>
              <a:buSzPts val="1820"/>
              <a:buFont typeface="Noto Sans Symbols"/>
              <a:buNone/>
            </a:pPr>
            <a:r>
              <a:rPr lang="en-US" sz="2800" b="1" dirty="0">
                <a:solidFill>
                  <a:srgbClr val="0D0D47"/>
                </a:solidFill>
                <a:latin typeface="Calibri"/>
                <a:ea typeface="Calibri"/>
                <a:cs typeface="Calibri"/>
                <a:sym typeface="Calibri"/>
              </a:rPr>
              <a:t>(ARTIFICIAL INTELLIGENCE AND MACHINE LEARNING)</a:t>
            </a:r>
            <a:endParaRPr sz="2800" b="1" dirty="0">
              <a:solidFill>
                <a:srgbClr val="0D0D47"/>
              </a:solidFill>
              <a:latin typeface="Calibri"/>
              <a:ea typeface="Calibri"/>
              <a:cs typeface="Calibri"/>
              <a:sym typeface="Calibri"/>
            </a:endParaRPr>
          </a:p>
        </p:txBody>
      </p:sp>
      <p:pic>
        <p:nvPicPr>
          <p:cNvPr id="175" name="Google Shape;175;p1"/>
          <p:cNvPicPr preferRelativeResize="0"/>
          <p:nvPr/>
        </p:nvPicPr>
        <p:blipFill rotWithShape="1">
          <a:blip r:embed="rId3">
            <a:alphaModFix/>
          </a:blip>
          <a:srcRect l="10931" t="23734" r="11112" b="24168"/>
          <a:stretch/>
        </p:blipFill>
        <p:spPr>
          <a:xfrm>
            <a:off x="2971800" y="183568"/>
            <a:ext cx="2971800" cy="952231"/>
          </a:xfrm>
          <a:prstGeom prst="rect">
            <a:avLst/>
          </a:prstGeom>
          <a:noFill/>
          <a:ln>
            <a:noFill/>
          </a:ln>
        </p:spPr>
      </p:pic>
      <p:sp>
        <p:nvSpPr>
          <p:cNvPr id="176" name="Google Shape;176;p1"/>
          <p:cNvSpPr txBox="1"/>
          <p:nvPr/>
        </p:nvSpPr>
        <p:spPr>
          <a:xfrm>
            <a:off x="2514600" y="3258740"/>
            <a:ext cx="49530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420408"/>
                </a:solidFill>
                <a:latin typeface="Calibri"/>
                <a:ea typeface="Calibri"/>
                <a:cs typeface="Calibri"/>
                <a:sym typeface="Calibri"/>
              </a:rPr>
              <a:t>AN ANDROID BASED APP FOR SERVICE LENDERS</a:t>
            </a:r>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1"/>
          <p:cNvSpPr txBox="1">
            <a:spLocks noGrp="1"/>
          </p:cNvSpPr>
          <p:nvPr>
            <p:ph type="title"/>
          </p:nvPr>
        </p:nvSpPr>
        <p:spPr>
          <a:xfrm>
            <a:off x="1527154" y="623888"/>
            <a:ext cx="7048999" cy="12811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Working of the flow Diagram</a:t>
            </a:r>
            <a:endParaRPr/>
          </a:p>
        </p:txBody>
      </p:sp>
      <p:sp>
        <p:nvSpPr>
          <p:cNvPr id="249" name="Google Shape;249;p11"/>
          <p:cNvSpPr txBox="1">
            <a:spLocks noGrp="1"/>
          </p:cNvSpPr>
          <p:nvPr>
            <p:ph type="body" idx="1"/>
          </p:nvPr>
        </p:nvSpPr>
        <p:spPr>
          <a:xfrm>
            <a:off x="751675" y="1905038"/>
            <a:ext cx="7935900" cy="3586200"/>
          </a:xfrm>
          <a:prstGeom prst="rect">
            <a:avLst/>
          </a:prstGeom>
          <a:noFill/>
          <a:ln>
            <a:noFill/>
          </a:ln>
        </p:spPr>
        <p:txBody>
          <a:bodyPr spcFirstLastPara="1" wrap="square" lIns="91425" tIns="45700" rIns="91425" bIns="45700" anchor="t" anchorCtr="0">
            <a:noAutofit/>
          </a:bodyPr>
          <a:lstStyle/>
          <a:p>
            <a:pPr marL="342900" lvl="0" indent="-228600" algn="l" rtl="0">
              <a:spcBef>
                <a:spcPts val="0"/>
              </a:spcBef>
              <a:spcAft>
                <a:spcPts val="0"/>
              </a:spcAft>
              <a:buSzPts val="1800"/>
              <a:buNone/>
            </a:pPr>
            <a:endParaRPr/>
          </a:p>
        </p:txBody>
      </p:sp>
      <p:sp>
        <p:nvSpPr>
          <p:cNvPr id="250" name="Google Shape;250;p11"/>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51" name="Google Shape;251;p11"/>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Dept of CSE., SOE-Dayananda Sagar University</a:t>
            </a:r>
            <a:endParaRPr/>
          </a:p>
        </p:txBody>
      </p:sp>
      <p:pic>
        <p:nvPicPr>
          <p:cNvPr id="252" name="Google Shape;252;p11"/>
          <p:cNvPicPr preferRelativeResize="0"/>
          <p:nvPr/>
        </p:nvPicPr>
        <p:blipFill>
          <a:blip r:embed="rId3">
            <a:alphaModFix/>
          </a:blip>
          <a:stretch>
            <a:fillRect/>
          </a:stretch>
        </p:blipFill>
        <p:spPr>
          <a:xfrm>
            <a:off x="833425" y="1905001"/>
            <a:ext cx="7772401" cy="358627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2"/>
          <p:cNvSpPr txBox="1">
            <a:spLocks noGrp="1"/>
          </p:cNvSpPr>
          <p:nvPr>
            <p:ph type="title"/>
          </p:nvPr>
        </p:nvSpPr>
        <p:spPr>
          <a:xfrm>
            <a:off x="1676400" y="228600"/>
            <a:ext cx="6589713" cy="1092200"/>
          </a:xfrm>
          <a:prstGeom prst="rect">
            <a:avLst/>
          </a:prstGeom>
          <a:noFill/>
          <a:ln>
            <a:noFill/>
          </a:ln>
        </p:spPr>
        <p:txBody>
          <a:bodyPr spcFirstLastPara="1" wrap="square" lIns="91425" tIns="45700" rIns="91425" bIns="45700" anchor="t" anchorCtr="0">
            <a:noAutofit/>
          </a:bodyPr>
          <a:lstStyle/>
          <a:p>
            <a:r>
              <a:rPr lang="en-US" b="1" dirty="0">
                <a:latin typeface="Calibri"/>
                <a:ea typeface="Calibri"/>
                <a:cs typeface="Calibri"/>
                <a:sym typeface="Calibri"/>
              </a:rPr>
              <a:t>              Demonstration</a:t>
            </a:r>
            <a:endParaRPr b="1" dirty="0">
              <a:latin typeface="Calibri"/>
              <a:ea typeface="Calibri"/>
              <a:cs typeface="Calibri"/>
              <a:sym typeface="Calibri"/>
            </a:endParaRPr>
          </a:p>
        </p:txBody>
      </p:sp>
      <p:sp>
        <p:nvSpPr>
          <p:cNvPr id="258" name="Google Shape;258;p12"/>
          <p:cNvSpPr txBox="1">
            <a:spLocks noGrp="1"/>
          </p:cNvSpPr>
          <p:nvPr>
            <p:ph type="body" idx="1"/>
          </p:nvPr>
        </p:nvSpPr>
        <p:spPr>
          <a:xfrm>
            <a:off x="1676400" y="1752600"/>
            <a:ext cx="6591300" cy="3778250"/>
          </a:xfrm>
          <a:prstGeom prst="rect">
            <a:avLst/>
          </a:prstGeom>
          <a:noFill/>
          <a:ln>
            <a:noFill/>
          </a:ln>
        </p:spPr>
        <p:txBody>
          <a:bodyPr spcFirstLastPara="1" wrap="square" lIns="91425" tIns="45700" rIns="91425" bIns="45700" anchor="t" anchorCtr="0">
            <a:noAutofit/>
          </a:bodyPr>
          <a:lstStyle/>
          <a:p>
            <a:pPr marL="342900" lvl="0" indent="-228600" algn="l" rtl="0">
              <a:spcBef>
                <a:spcPts val="0"/>
              </a:spcBef>
              <a:spcAft>
                <a:spcPts val="0"/>
              </a:spcAft>
              <a:buSzPts val="1800"/>
              <a:buNone/>
            </a:pPr>
            <a:endParaRPr>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259" name="Google Shape;259;p12"/>
          <p:cNvSpPr txBox="1">
            <a:spLocks noGrp="1"/>
          </p:cNvSpPr>
          <p:nvPr>
            <p:ph type="dt" idx="10"/>
          </p:nvPr>
        </p:nvSpPr>
        <p:spPr>
          <a:xfrm>
            <a:off x="8266113" y="6099175"/>
            <a:ext cx="801687" cy="369888"/>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60" name="Google Shape;260;p12"/>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pic>
        <p:nvPicPr>
          <p:cNvPr id="3" name="Untitled video - Made with Clipchamp">
            <a:hlinkClick r:id="" action="ppaction://media"/>
            <a:extLst>
              <a:ext uri="{FF2B5EF4-FFF2-40B4-BE49-F238E27FC236}">
                <a16:creationId xmlns:a16="http://schemas.microsoft.com/office/drawing/2014/main" id="{2249C97A-CDD6-0001-CE90-2E2866AD8D3F}"/>
              </a:ext>
            </a:extLst>
          </p:cNvPr>
          <p:cNvPicPr>
            <a:picLocks noChangeAspect="1"/>
          </p:cNvPicPr>
          <p:nvPr>
            <a:videoFile r:link="rId1"/>
            <p:extLst>
              <p:ext uri="{DAA4B4D4-6D71-4841-9C94-3DE7FCFB9230}">
                <p14:media xmlns:p14="http://schemas.microsoft.com/office/powerpoint/2010/main" r:embed="rId2">
                  <p14:trim st="5545" end="1512"/>
                </p14:media>
              </p:ext>
            </p:extLst>
          </p:nvPr>
        </p:nvPicPr>
        <p:blipFill>
          <a:blip r:embed="rId5"/>
          <a:stretch>
            <a:fillRect/>
          </a:stretch>
        </p:blipFill>
        <p:spPr>
          <a:xfrm>
            <a:off x="569935" y="1100204"/>
            <a:ext cx="8212898" cy="50229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B0F28-D349-D557-52E3-F13AA6817922}"/>
              </a:ext>
            </a:extLst>
          </p:cNvPr>
          <p:cNvSpPr>
            <a:spLocks noGrp="1"/>
          </p:cNvSpPr>
          <p:nvPr>
            <p:ph type="title"/>
          </p:nvPr>
        </p:nvSpPr>
        <p:spPr/>
        <p:txBody>
          <a:bodyPr/>
          <a:lstStyle/>
          <a:p>
            <a:r>
              <a:rPr lang="en-US" b="1" dirty="0"/>
              <a:t>Conclusion</a:t>
            </a:r>
          </a:p>
        </p:txBody>
      </p:sp>
      <p:sp>
        <p:nvSpPr>
          <p:cNvPr id="3" name="Text Placeholder 2">
            <a:extLst>
              <a:ext uri="{FF2B5EF4-FFF2-40B4-BE49-F238E27FC236}">
                <a16:creationId xmlns:a16="http://schemas.microsoft.com/office/drawing/2014/main" id="{47B59D3B-C532-5B89-433E-7B701FF583DE}"/>
              </a:ext>
            </a:extLst>
          </p:cNvPr>
          <p:cNvSpPr>
            <a:spLocks noGrp="1"/>
          </p:cNvSpPr>
          <p:nvPr>
            <p:ph type="body" idx="1"/>
          </p:nvPr>
        </p:nvSpPr>
        <p:spPr>
          <a:xfrm>
            <a:off x="1274360" y="1538614"/>
            <a:ext cx="6591985" cy="3777622"/>
          </a:xfrm>
        </p:spPr>
        <p:txBody>
          <a:bodyPr/>
          <a:lstStyle/>
          <a:p>
            <a:pPr marL="114300" indent="0">
              <a:buNone/>
            </a:pPr>
            <a:r>
              <a:rPr lang="en-US" dirty="0">
                <a:latin typeface="Calibri"/>
              </a:rPr>
              <a:t>Creating and launching the </a:t>
            </a:r>
            <a:r>
              <a:rPr lang="en-US" err="1">
                <a:latin typeface="Calibri"/>
              </a:rPr>
              <a:t>ServConnect</a:t>
            </a:r>
            <a:r>
              <a:rPr lang="en-US" dirty="0">
                <a:latin typeface="Calibri"/>
              </a:rPr>
              <a:t> app has been a major step in making it easier to find and hire reliable service providers. This app tackles the common hassles people face by offering a simple and efficient platform. With features like an easy booking system, integrated payment options, and detailed profiles, </a:t>
            </a:r>
            <a:r>
              <a:rPr lang="en-US" err="1">
                <a:latin typeface="Calibri"/>
              </a:rPr>
              <a:t>ServConnect</a:t>
            </a:r>
            <a:r>
              <a:rPr lang="en-US" dirty="0">
                <a:latin typeface="Calibri"/>
              </a:rPr>
              <a:t> makes connecting with local professionals a breeze. The app's review and rating system also helps build trust</a:t>
            </a:r>
            <a:r>
              <a:rPr lang="en-US" dirty="0">
                <a:latin typeface="Times New Roman"/>
              </a:rPr>
              <a:t>. </a:t>
            </a:r>
          </a:p>
          <a:p>
            <a:pPr marL="114300" indent="0">
              <a:buNone/>
            </a:pPr>
            <a:r>
              <a:rPr lang="en-US" dirty="0">
                <a:latin typeface="Times New Roman"/>
              </a:rPr>
              <a:t>       </a:t>
            </a:r>
            <a:r>
              <a:rPr lang="en-US" dirty="0">
                <a:latin typeface="Calibri"/>
              </a:rPr>
              <a:t>Beyond convenience for users, </a:t>
            </a:r>
            <a:r>
              <a:rPr lang="en-US" err="1">
                <a:latin typeface="Calibri"/>
              </a:rPr>
              <a:t>ServConnect</a:t>
            </a:r>
            <a:r>
              <a:rPr lang="en-US" dirty="0">
                <a:latin typeface="Calibri"/>
              </a:rPr>
              <a:t> supports local businesses by giving service providers a platform to reach more customers. By continuously improving based on user feedback, the app stays relevant and useful. Overall, </a:t>
            </a:r>
            <a:r>
              <a:rPr lang="en-US" err="1">
                <a:latin typeface="Calibri"/>
              </a:rPr>
              <a:t>ServConnect</a:t>
            </a:r>
            <a:r>
              <a:rPr lang="en-US" dirty="0">
                <a:latin typeface="Calibri"/>
              </a:rPr>
              <a:t> shows how technology can make everyday tasks simpler and more efficient for everyone involved.</a:t>
            </a:r>
            <a:endParaRPr lang="en-US">
              <a:latin typeface="Calibri"/>
            </a:endParaRPr>
          </a:p>
        </p:txBody>
      </p:sp>
    </p:spTree>
    <p:extLst>
      <p:ext uri="{BB962C8B-B14F-4D97-AF65-F5344CB8AC3E}">
        <p14:creationId xmlns:p14="http://schemas.microsoft.com/office/powerpoint/2010/main" val="2920367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13"/>
          <p:cNvSpPr txBox="1">
            <a:spLocks noGrp="1"/>
          </p:cNvSpPr>
          <p:nvPr>
            <p:ph type="title"/>
          </p:nvPr>
        </p:nvSpPr>
        <p:spPr>
          <a:xfrm>
            <a:off x="1371600" y="381000"/>
            <a:ext cx="6589713" cy="979488"/>
          </a:xfrm>
          <a:prstGeom prst="rect">
            <a:avLst/>
          </a:prstGeom>
          <a:noFill/>
          <a:ln>
            <a:noFill/>
          </a:ln>
        </p:spPr>
        <p:txBody>
          <a:bodyPr spcFirstLastPara="1" wrap="square" lIns="91425" tIns="45700" rIns="91425" bIns="45700" anchor="t" anchorCtr="0">
            <a:noAutofit/>
          </a:bodyPr>
          <a:lstStyle/>
          <a:p>
            <a:r>
              <a:rPr lang="en-US" b="1" dirty="0">
                <a:latin typeface="Calibri"/>
                <a:ea typeface="Calibri"/>
                <a:cs typeface="Calibri"/>
                <a:sym typeface="Calibri"/>
              </a:rPr>
              <a:t>   References</a:t>
            </a:r>
            <a:br>
              <a:rPr lang="en-US" b="1" dirty="0">
                <a:latin typeface="Calibri"/>
                <a:ea typeface="Calibri"/>
                <a:cs typeface="Calibri"/>
              </a:rPr>
            </a:br>
            <a:endParaRPr b="1">
              <a:latin typeface="Calibri"/>
              <a:ea typeface="Calibri"/>
              <a:cs typeface="Calibri"/>
              <a:sym typeface="Calibri"/>
            </a:endParaRPr>
          </a:p>
          <a:p>
            <a:pPr marL="0" lvl="0" indent="0" algn="l" rtl="0">
              <a:spcBef>
                <a:spcPts val="0"/>
              </a:spcBef>
              <a:spcAft>
                <a:spcPts val="0"/>
              </a:spcAft>
              <a:buNone/>
            </a:pPr>
            <a:endParaRPr b="1">
              <a:latin typeface="Calibri"/>
              <a:ea typeface="Calibri"/>
              <a:cs typeface="Calibri"/>
              <a:sym typeface="Calibri"/>
            </a:endParaRPr>
          </a:p>
          <a:p>
            <a:pPr marL="0" lvl="0" indent="0" algn="l" rtl="0">
              <a:spcBef>
                <a:spcPts val="0"/>
              </a:spcBef>
              <a:spcAft>
                <a:spcPts val="0"/>
              </a:spcAft>
              <a:buNone/>
            </a:pPr>
            <a:endParaRPr sz="1800">
              <a:solidFill>
                <a:srgbClr val="FF0000"/>
              </a:solidFill>
              <a:latin typeface="Times New Roman"/>
              <a:ea typeface="Times New Roman"/>
              <a:cs typeface="Times New Roman"/>
              <a:sym typeface="Times New Roman"/>
            </a:endParaRPr>
          </a:p>
        </p:txBody>
      </p:sp>
      <p:sp>
        <p:nvSpPr>
          <p:cNvPr id="266" name="Google Shape;266;p13"/>
          <p:cNvSpPr txBox="1">
            <a:spLocks noGrp="1"/>
          </p:cNvSpPr>
          <p:nvPr>
            <p:ph type="body" idx="1"/>
          </p:nvPr>
        </p:nvSpPr>
        <p:spPr>
          <a:xfrm>
            <a:off x="1676400" y="1752600"/>
            <a:ext cx="6591300" cy="37782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Noto Sans Symbols"/>
              <a:buNone/>
            </a:pPr>
            <a:endParaRPr>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267" name="Google Shape;267;p13"/>
          <p:cNvSpPr txBox="1">
            <a:spLocks noGrp="1"/>
          </p:cNvSpPr>
          <p:nvPr>
            <p:ph type="dt" idx="10"/>
          </p:nvPr>
        </p:nvSpPr>
        <p:spPr>
          <a:xfrm>
            <a:off x="7772400" y="6135688"/>
            <a:ext cx="766763"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68" name="Google Shape;268;p13"/>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sp>
        <p:nvSpPr>
          <p:cNvPr id="269" name="Google Shape;269;p13"/>
          <p:cNvSpPr txBox="1"/>
          <p:nvPr/>
        </p:nvSpPr>
        <p:spPr>
          <a:xfrm>
            <a:off x="687374" y="1475322"/>
            <a:ext cx="8229600" cy="4650000"/>
          </a:xfrm>
          <a:prstGeom prst="rect">
            <a:avLst/>
          </a:prstGeom>
          <a:noFill/>
          <a:ln>
            <a:noFill/>
          </a:ln>
        </p:spPr>
        <p:txBody>
          <a:bodyPr spcFirstLastPara="1" wrap="square" lIns="91425" tIns="45700" rIns="91425" bIns="45700" anchor="t" anchorCtr="0">
            <a:noAutofit/>
          </a:bodyPr>
          <a:lstStyle/>
          <a:p>
            <a:pPr>
              <a:buClr>
                <a:schemeClr val="accent1"/>
              </a:buClr>
              <a:buSzPts val="1600"/>
            </a:pPr>
            <a:r>
              <a:rPr lang="en-US" sz="1600" dirty="0">
                <a:solidFill>
                  <a:srgbClr val="404040"/>
                </a:solidFill>
                <a:latin typeface="Times New Roman"/>
                <a:ea typeface="Century Gothic"/>
                <a:cs typeface="Century Gothic"/>
                <a:sym typeface="Century Gothic"/>
              </a:rPr>
              <a:t>[1] Dr. B. </a:t>
            </a:r>
            <a:r>
              <a:rPr lang="en-US" sz="1600" err="1">
                <a:solidFill>
                  <a:srgbClr val="404040"/>
                </a:solidFill>
                <a:latin typeface="Times New Roman"/>
                <a:ea typeface="Century Gothic"/>
                <a:cs typeface="Century Gothic"/>
                <a:sym typeface="Century Gothic"/>
              </a:rPr>
              <a:t>Dhanalaxmi</a:t>
            </a:r>
            <a:r>
              <a:rPr lang="en-US" sz="1600" dirty="0">
                <a:solidFill>
                  <a:srgbClr val="404040"/>
                </a:solidFill>
                <a:latin typeface="Times New Roman"/>
                <a:ea typeface="Century Gothic"/>
                <a:cs typeface="Century Gothic"/>
                <a:sym typeface="Century Gothic"/>
              </a:rPr>
              <a:t>, K. Sainath, B. Saikiran, Sravanthi </a:t>
            </a:r>
            <a:r>
              <a:rPr lang="en-US" sz="1600" err="1">
                <a:solidFill>
                  <a:srgbClr val="404040"/>
                </a:solidFill>
                <a:latin typeface="Times New Roman"/>
                <a:ea typeface="Century Gothic"/>
                <a:cs typeface="Century Gothic"/>
                <a:sym typeface="Century Gothic"/>
              </a:rPr>
              <a:t>Varaganti</a:t>
            </a:r>
            <a:r>
              <a:rPr lang="en-US" sz="1600" dirty="0">
                <a:solidFill>
                  <a:srgbClr val="404040"/>
                </a:solidFill>
                <a:latin typeface="Times New Roman"/>
                <a:ea typeface="Century Gothic"/>
                <a:cs typeface="Century Gothic"/>
                <a:sym typeface="Century Gothic"/>
              </a:rPr>
              <a:t>, “An User-Friendly Android Application for Online  </a:t>
            </a:r>
            <a:r>
              <a:rPr lang="en-US" sz="1600" err="1">
                <a:solidFill>
                  <a:srgbClr val="404040"/>
                </a:solidFill>
                <a:latin typeface="Times New Roman"/>
                <a:ea typeface="Century Gothic"/>
                <a:cs typeface="Century Gothic"/>
                <a:sym typeface="Century Gothic"/>
              </a:rPr>
              <a:t>RentalSystem</a:t>
            </a:r>
            <a:r>
              <a:rPr lang="en-US" sz="1600" dirty="0">
                <a:solidFill>
                  <a:srgbClr val="404040"/>
                </a:solidFill>
                <a:latin typeface="Times New Roman"/>
                <a:ea typeface="Century Gothic"/>
                <a:cs typeface="Century Gothic"/>
                <a:sym typeface="Century Gothic"/>
              </a:rPr>
              <a:t>”,  Proceedings of the Fifth International Conference on I-SMAC (IoT in Social, Mobile, Analytics and Cloud) (I-SMAC) IEEE Xplore Part Number: CFP21OSV-ART; ISBN: 978-1-6654-2642-8</a:t>
            </a:r>
            <a:endParaRPr lang="en-US" sz="1600">
              <a:solidFill>
                <a:srgbClr val="404040"/>
              </a:solidFill>
              <a:latin typeface="Times New Roman"/>
              <a:ea typeface="Century Gothic"/>
              <a:cs typeface="Century Gothic"/>
            </a:endParaRPr>
          </a:p>
          <a:p>
            <a:pPr marL="342900" marR="0" lvl="0" indent="-241300" algn="l" rtl="0">
              <a:spcBef>
                <a:spcPts val="0"/>
              </a:spcBef>
              <a:spcAft>
                <a:spcPts val="0"/>
              </a:spcAft>
              <a:buClr>
                <a:schemeClr val="accent1"/>
              </a:buClr>
              <a:buSzPts val="1600"/>
              <a:buFont typeface="Noto Sans Symbols"/>
              <a:buNone/>
            </a:pPr>
            <a:endParaRPr sz="1800" dirty="0">
              <a:solidFill>
                <a:srgbClr val="404040"/>
              </a:solidFill>
              <a:latin typeface="Times New Roman"/>
              <a:ea typeface="Century Gothic"/>
              <a:cs typeface="Century Gothic"/>
            </a:endParaRPr>
          </a:p>
          <a:p>
            <a:pPr marL="0" marR="0" lvl="0" indent="0" algn="l" rtl="0">
              <a:spcBef>
                <a:spcPts val="0"/>
              </a:spcBef>
              <a:spcAft>
                <a:spcPts val="0"/>
              </a:spcAft>
              <a:buClr>
                <a:schemeClr val="accent1"/>
              </a:buClr>
              <a:buSzPts val="1600"/>
              <a:buFont typeface="Noto Sans Symbols"/>
              <a:buNone/>
            </a:pPr>
            <a:r>
              <a:rPr lang="en-US" sz="1600" dirty="0">
                <a:solidFill>
                  <a:srgbClr val="404040"/>
                </a:solidFill>
                <a:latin typeface="Times New Roman"/>
                <a:ea typeface="Century Gothic"/>
                <a:cs typeface="Century Gothic"/>
                <a:sym typeface="Century Gothic"/>
              </a:rPr>
              <a:t>[2] Fernando </a:t>
            </a:r>
            <a:r>
              <a:rPr lang="en-US" sz="1600" err="1">
                <a:solidFill>
                  <a:srgbClr val="404040"/>
                </a:solidFill>
                <a:latin typeface="Times New Roman"/>
                <a:ea typeface="Century Gothic"/>
                <a:cs typeface="Century Gothic"/>
                <a:sym typeface="Century Gothic"/>
              </a:rPr>
              <a:t>Kaway</a:t>
            </a:r>
            <a:r>
              <a:rPr lang="en-US" sz="1600" dirty="0">
                <a:solidFill>
                  <a:srgbClr val="404040"/>
                </a:solidFill>
                <a:latin typeface="Times New Roman"/>
                <a:ea typeface="Century Gothic"/>
                <a:cs typeface="Century Gothic"/>
                <a:sym typeface="Century Gothic"/>
              </a:rPr>
              <a:t> Carvalho Ota, Cristina G. B. de Oliveira, Rafael Meira Silva, Radu State, “A Decentralized Super App”,2023 24th IEEE International Conference on Mobile Data Management (MDM) 979-8-3503-4101-0/23/$31.00 ©2023 IEEE | DOI: 10.1109/MDM58254.2023.00024</a:t>
            </a:r>
            <a:endParaRPr sz="1600">
              <a:solidFill>
                <a:srgbClr val="404040"/>
              </a:solidFill>
              <a:latin typeface="Times New Roman"/>
              <a:ea typeface="Century Gothic"/>
              <a:cs typeface="Century Gothic"/>
            </a:endParaRPr>
          </a:p>
          <a:p>
            <a:pPr marL="342900" marR="0" lvl="0" indent="-241300" algn="l" rtl="0">
              <a:spcBef>
                <a:spcPts val="0"/>
              </a:spcBef>
              <a:spcAft>
                <a:spcPts val="0"/>
              </a:spcAft>
              <a:buClr>
                <a:schemeClr val="accent1"/>
              </a:buClr>
              <a:buSzPts val="1600"/>
              <a:buFont typeface="Noto Sans Symbols"/>
              <a:buNone/>
            </a:pPr>
            <a:endParaRPr sz="1600" dirty="0">
              <a:solidFill>
                <a:srgbClr val="404040"/>
              </a:solidFill>
              <a:latin typeface="Times New Roman"/>
              <a:ea typeface="Century Gothic"/>
              <a:cs typeface="Century Gothic"/>
            </a:endParaRPr>
          </a:p>
          <a:p>
            <a:pPr marL="0" marR="0" lvl="0" indent="0" algn="l" rtl="0">
              <a:spcBef>
                <a:spcPts val="0"/>
              </a:spcBef>
              <a:spcAft>
                <a:spcPts val="0"/>
              </a:spcAft>
              <a:buClr>
                <a:schemeClr val="accent1"/>
              </a:buClr>
              <a:buSzPts val="1600"/>
              <a:buFont typeface="Noto Sans Symbols"/>
              <a:buNone/>
            </a:pPr>
            <a:r>
              <a:rPr lang="en-US" sz="1600" dirty="0">
                <a:solidFill>
                  <a:srgbClr val="404040"/>
                </a:solidFill>
                <a:latin typeface="Times New Roman"/>
                <a:ea typeface="Century Gothic"/>
                <a:cs typeface="Century Gothic"/>
                <a:sym typeface="Century Gothic"/>
              </a:rPr>
              <a:t>[3] Wei Guo, </a:t>
            </a:r>
            <a:r>
              <a:rPr lang="en-US" sz="1600" err="1">
                <a:solidFill>
                  <a:srgbClr val="404040"/>
                </a:solidFill>
                <a:latin typeface="Times New Roman"/>
                <a:ea typeface="Century Gothic"/>
                <a:cs typeface="Century Gothic"/>
                <a:sym typeface="Century Gothic"/>
              </a:rPr>
              <a:t>Pingyu</a:t>
            </a:r>
            <a:r>
              <a:rPr lang="en-US" sz="1600" dirty="0">
                <a:solidFill>
                  <a:srgbClr val="404040"/>
                </a:solidFill>
                <a:latin typeface="Times New Roman"/>
                <a:ea typeface="Century Gothic"/>
                <a:cs typeface="Century Gothic"/>
                <a:sym typeface="Century Gothic"/>
              </a:rPr>
              <a:t> Jiang, “Framework for designing a smart connected product service system “, on Digital Twins and Parallel Intelligence (DTPI) | 978-1-6654-3337-2/21/$31.00 ©2021 IEEE | DOI: 10.1109/DTPI52967.2021.9540186</a:t>
            </a:r>
            <a:endParaRPr sz="1600" dirty="0">
              <a:solidFill>
                <a:srgbClr val="404040"/>
              </a:solidFill>
              <a:latin typeface="Times New Roman"/>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
          <p:cNvSpPr txBox="1">
            <a:spLocks noGrp="1"/>
          </p:cNvSpPr>
          <p:nvPr>
            <p:ph type="title"/>
          </p:nvPr>
        </p:nvSpPr>
        <p:spPr>
          <a:xfrm>
            <a:off x="1676400" y="573088"/>
            <a:ext cx="6589713" cy="747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Overview</a:t>
            </a:r>
            <a:endParaRPr/>
          </a:p>
        </p:txBody>
      </p:sp>
      <p:sp>
        <p:nvSpPr>
          <p:cNvPr id="182" name="Google Shape;182;p2"/>
          <p:cNvSpPr txBox="1">
            <a:spLocks noGrp="1"/>
          </p:cNvSpPr>
          <p:nvPr>
            <p:ph type="body" idx="1"/>
          </p:nvPr>
        </p:nvSpPr>
        <p:spPr>
          <a:xfrm>
            <a:off x="1675613" y="1752600"/>
            <a:ext cx="6591300" cy="3778200"/>
          </a:xfrm>
          <a:prstGeom prst="rect">
            <a:avLst/>
          </a:prstGeom>
          <a:noFill/>
          <a:ln>
            <a:noFill/>
          </a:ln>
        </p:spPr>
        <p:txBody>
          <a:bodyPr spcFirstLastPara="1" wrap="square" lIns="91425" tIns="45700" rIns="91425" bIns="45700" anchor="t" anchorCtr="0">
            <a:noAutofit/>
          </a:bodyPr>
          <a:lstStyle/>
          <a:p>
            <a:pPr marL="342900" lvl="0" indent="-355600" algn="l" rtl="0">
              <a:spcBef>
                <a:spcPts val="0"/>
              </a:spcBef>
              <a:spcAft>
                <a:spcPts val="0"/>
              </a:spcAft>
              <a:buSzPts val="2000"/>
              <a:buAutoNum type="romanUcPeriod"/>
            </a:pPr>
            <a:r>
              <a:rPr lang="en-US" sz="2000" dirty="0">
                <a:latin typeface="Calibri"/>
                <a:ea typeface="Calibri"/>
                <a:cs typeface="Calibri"/>
                <a:sym typeface="Calibri"/>
              </a:rPr>
              <a:t>Abstract</a:t>
            </a:r>
            <a:endParaRPr lang="en-US" sz="2000" dirty="0"/>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Problem Statement</a:t>
            </a:r>
            <a:endParaRPr sz="2000" dirty="0"/>
          </a:p>
          <a:p>
            <a:pPr marL="444500" lvl="0" indent="-457200" algn="l" rtl="0">
              <a:spcBef>
                <a:spcPts val="1000"/>
              </a:spcBef>
              <a:spcAft>
                <a:spcPts val="0"/>
              </a:spcAft>
              <a:buSzPts val="2000"/>
              <a:buAutoNum type="romanUcPeriod"/>
            </a:pPr>
            <a:r>
              <a:rPr lang="en-US" sz="2000" dirty="0">
                <a:latin typeface="Calibri"/>
                <a:ea typeface="Calibri"/>
                <a:cs typeface="Calibri"/>
                <a:sym typeface="Calibri"/>
              </a:rPr>
              <a:t>Introduction</a:t>
            </a:r>
            <a:endParaRPr sz="2000" dirty="0"/>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Social/Environmental Impact</a:t>
            </a:r>
            <a:endParaRPr sz="2000" dirty="0"/>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State of the Art work(Literature Review)</a:t>
            </a:r>
            <a:endParaRPr sz="2000" dirty="0"/>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Design</a:t>
            </a:r>
            <a:endParaRPr sz="2000" dirty="0"/>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Partial Implementation</a:t>
            </a:r>
            <a:endParaRPr sz="2000" dirty="0">
              <a:latin typeface="Calibri"/>
              <a:ea typeface="Calibri"/>
              <a:cs typeface="Calibri"/>
            </a:endParaRPr>
          </a:p>
          <a:p>
            <a:pPr marL="342900" lvl="0" indent="-355600" algn="l" rtl="0">
              <a:spcBef>
                <a:spcPts val="1000"/>
              </a:spcBef>
              <a:spcAft>
                <a:spcPts val="0"/>
              </a:spcAft>
              <a:buSzPts val="2000"/>
              <a:buAutoNum type="romanUcPeriod"/>
            </a:pPr>
            <a:r>
              <a:rPr lang="en-US" sz="2000" dirty="0">
                <a:latin typeface="Calibri"/>
                <a:ea typeface="Calibri"/>
                <a:cs typeface="Calibri"/>
                <a:sym typeface="Calibri"/>
              </a:rPr>
              <a:t>References</a:t>
            </a:r>
            <a:endParaRPr sz="2000" dirty="0"/>
          </a:p>
          <a:p>
            <a:pPr marL="342900" lvl="0" indent="-228600" algn="l" rtl="0">
              <a:spcBef>
                <a:spcPts val="1000"/>
              </a:spcBef>
              <a:spcAft>
                <a:spcPts val="0"/>
              </a:spcAft>
              <a:buSzPts val="1800"/>
              <a:buNone/>
            </a:pPr>
            <a:endParaRPr sz="2000">
              <a:latin typeface="Calibri"/>
              <a:ea typeface="Calibri"/>
              <a:cs typeface="Calibri"/>
              <a:sym typeface="Calibri"/>
            </a:endParaRPr>
          </a:p>
          <a:p>
            <a:pPr marL="0" lvl="0" indent="0" algn="l" rtl="0">
              <a:spcBef>
                <a:spcPts val="1000"/>
              </a:spcBef>
              <a:spcAft>
                <a:spcPts val="0"/>
              </a:spcAft>
              <a:buSzPts val="1800"/>
              <a:buFont typeface="Noto Sans Symbols"/>
              <a:buNone/>
            </a:pPr>
            <a:endParaRPr>
              <a:latin typeface="Calibri"/>
              <a:ea typeface="Calibri"/>
              <a:cs typeface="Calibri"/>
              <a:sym typeface="Calibri"/>
            </a:endParaRPr>
          </a:p>
          <a:p>
            <a:pPr marL="0" lvl="0" indent="0" algn="l" rtl="0">
              <a:spcBef>
                <a:spcPts val="1000"/>
              </a:spcBef>
              <a:spcAft>
                <a:spcPts val="0"/>
              </a:spcAft>
              <a:buSzPts val="1800"/>
              <a:buFont typeface="Noto Sans Symbols"/>
              <a:buNone/>
            </a:pPr>
            <a:endParaRPr>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183" name="Google Shape;183;p2"/>
          <p:cNvSpPr txBox="1">
            <a:spLocks noGrp="1"/>
          </p:cNvSpPr>
          <p:nvPr>
            <p:ph type="dt" idx="10"/>
          </p:nvPr>
        </p:nvSpPr>
        <p:spPr>
          <a:xfrm>
            <a:off x="7772400" y="6135688"/>
            <a:ext cx="10668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184" name="Google Shape;184;p2"/>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
          <p:cNvSpPr txBox="1">
            <a:spLocks noGrp="1"/>
          </p:cNvSpPr>
          <p:nvPr>
            <p:ph type="title"/>
          </p:nvPr>
        </p:nvSpPr>
        <p:spPr>
          <a:xfrm>
            <a:off x="1676400" y="573088"/>
            <a:ext cx="6589713" cy="747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Abstract</a:t>
            </a:r>
            <a:endParaRPr/>
          </a:p>
        </p:txBody>
      </p:sp>
      <p:sp>
        <p:nvSpPr>
          <p:cNvPr id="190" name="Google Shape;190;p3"/>
          <p:cNvSpPr txBox="1">
            <a:spLocks noGrp="1"/>
          </p:cNvSpPr>
          <p:nvPr>
            <p:ph type="body" idx="1"/>
          </p:nvPr>
        </p:nvSpPr>
        <p:spPr>
          <a:xfrm>
            <a:off x="1505750" y="1450075"/>
            <a:ext cx="6591300" cy="3517800"/>
          </a:xfrm>
          <a:prstGeom prst="rect">
            <a:avLst/>
          </a:prstGeom>
          <a:noFill/>
          <a:ln>
            <a:noFill/>
          </a:ln>
        </p:spPr>
        <p:txBody>
          <a:bodyPr spcFirstLastPara="1" wrap="square" lIns="91425" tIns="45700" rIns="91425" bIns="45700" anchor="t" anchorCtr="0">
            <a:noAutofit/>
          </a:bodyPr>
          <a:lstStyle/>
          <a:p>
            <a:pPr marL="444500" lvl="0" indent="-457200" algn="l" rtl="0">
              <a:spcBef>
                <a:spcPts val="0"/>
              </a:spcBef>
              <a:spcAft>
                <a:spcPts val="0"/>
              </a:spcAft>
              <a:buSzPts val="2000"/>
              <a:buFont typeface="Wingdings"/>
              <a:buChar char="§"/>
            </a:pPr>
            <a:r>
              <a:rPr lang="en-US" sz="2000" dirty="0">
                <a:latin typeface="Calibri"/>
                <a:ea typeface="Calibri"/>
                <a:cs typeface="Calibri"/>
                <a:sym typeface="Calibri"/>
              </a:rPr>
              <a:t>A Service - based mobile application.</a:t>
            </a:r>
            <a:endParaRPr lang="en-US" sz="2000" dirty="0">
              <a:latin typeface="Calibri"/>
              <a:ea typeface="Calibri"/>
              <a:cs typeface="Calibri"/>
            </a:endParaRPr>
          </a:p>
          <a:p>
            <a:pPr marL="444500" lvl="0" indent="-457200" algn="l" rtl="0">
              <a:spcBef>
                <a:spcPts val="1000"/>
              </a:spcBef>
              <a:spcAft>
                <a:spcPts val="0"/>
              </a:spcAft>
              <a:buSzPts val="2000"/>
              <a:buFont typeface="Wingdings"/>
              <a:buChar char="§"/>
            </a:pPr>
            <a:r>
              <a:rPr lang="en-US" sz="2000" dirty="0">
                <a:latin typeface="Calibri"/>
                <a:ea typeface="Calibri"/>
                <a:cs typeface="Calibri"/>
                <a:sym typeface="Calibri"/>
              </a:rPr>
              <a:t>GPS Technology.</a:t>
            </a:r>
            <a:endParaRPr sz="2000" dirty="0">
              <a:latin typeface="Calibri"/>
              <a:ea typeface="Calibri"/>
              <a:cs typeface="Calibri"/>
            </a:endParaRPr>
          </a:p>
          <a:p>
            <a:pPr marL="444500" lvl="0" indent="-457200" algn="l" rtl="0">
              <a:spcBef>
                <a:spcPts val="1000"/>
              </a:spcBef>
              <a:spcAft>
                <a:spcPts val="0"/>
              </a:spcAft>
              <a:buSzPts val="2000"/>
              <a:buFont typeface="Wingdings"/>
              <a:buChar char="§"/>
            </a:pPr>
            <a:r>
              <a:rPr lang="en-US" sz="2000" dirty="0">
                <a:latin typeface="Calibri"/>
                <a:ea typeface="Calibri"/>
                <a:cs typeface="Calibri"/>
                <a:sym typeface="Calibri"/>
              </a:rPr>
              <a:t>User-friendly booking system.</a:t>
            </a:r>
            <a:endParaRPr sz="2000" dirty="0"/>
          </a:p>
          <a:p>
            <a:pPr marL="444500" lvl="0" indent="-457200" algn="l" rtl="0">
              <a:spcBef>
                <a:spcPts val="1000"/>
              </a:spcBef>
              <a:spcAft>
                <a:spcPts val="0"/>
              </a:spcAft>
              <a:buSzPts val="2000"/>
              <a:buFont typeface="Wingdings"/>
              <a:buChar char="§"/>
            </a:pPr>
            <a:r>
              <a:rPr lang="en-US" sz="2000" dirty="0">
                <a:latin typeface="Calibri"/>
                <a:ea typeface="Calibri"/>
                <a:cs typeface="Calibri"/>
                <a:sym typeface="Calibri"/>
              </a:rPr>
              <a:t>Through a simple tap, users can request assistance.</a:t>
            </a:r>
            <a:endParaRPr sz="2000" dirty="0"/>
          </a:p>
          <a:p>
            <a:pPr marL="444500" lvl="0" indent="-457200" algn="l" rtl="0">
              <a:spcBef>
                <a:spcPts val="1000"/>
              </a:spcBef>
              <a:spcAft>
                <a:spcPts val="0"/>
              </a:spcAft>
              <a:buSzPts val="2000"/>
              <a:buFont typeface="Wingdings"/>
              <a:buChar char="§"/>
            </a:pPr>
            <a:r>
              <a:rPr lang="en-US" sz="2000" dirty="0">
                <a:latin typeface="Calibri"/>
                <a:ea typeface="Calibri"/>
                <a:cs typeface="Calibri"/>
                <a:sym typeface="Calibri"/>
              </a:rPr>
              <a:t>The </a:t>
            </a:r>
            <a:r>
              <a:rPr lang="en-US" sz="2000" dirty="0" err="1">
                <a:latin typeface="Calibri"/>
                <a:ea typeface="Calibri"/>
                <a:cs typeface="Calibri"/>
                <a:sym typeface="Calibri"/>
              </a:rPr>
              <a:t>ServConnect</a:t>
            </a:r>
            <a:r>
              <a:rPr lang="en-US" sz="2000" dirty="0">
                <a:latin typeface="Calibri"/>
                <a:ea typeface="Calibri"/>
                <a:cs typeface="Calibri"/>
                <a:sym typeface="Calibri"/>
              </a:rPr>
              <a:t> app efficiently connects users with service providers , enhancing accessibility to essential services through GPS - based connectivity.</a:t>
            </a:r>
            <a:endParaRPr sz="2000" dirty="0"/>
          </a:p>
          <a:p>
            <a:pPr lvl="0" algn="l" rtl="0">
              <a:spcBef>
                <a:spcPts val="1000"/>
              </a:spcBef>
              <a:spcAft>
                <a:spcPts val="0"/>
              </a:spcAft>
              <a:buFont typeface="Wingdings"/>
              <a:buChar char="§"/>
            </a:pPr>
            <a:endParaRPr>
              <a:latin typeface="Calibri"/>
              <a:ea typeface="Calibri"/>
              <a:cs typeface="Calibri"/>
            </a:endParaRPr>
          </a:p>
          <a:p>
            <a:pPr marL="342900" lvl="0" algn="l" rtl="0">
              <a:spcBef>
                <a:spcPts val="1000"/>
              </a:spcBef>
              <a:spcAft>
                <a:spcPts val="0"/>
              </a:spcAft>
              <a:buClr>
                <a:schemeClr val="dk1"/>
              </a:buClr>
              <a:buSzPts val="1800"/>
              <a:buFont typeface="Wingdings"/>
              <a:buChar char="§"/>
            </a:pPr>
            <a:endParaRPr>
              <a:latin typeface="Calibri"/>
              <a:ea typeface="Calibri"/>
              <a:cs typeface="Calibri"/>
            </a:endParaRPr>
          </a:p>
          <a:p>
            <a:pPr marL="342900" lvl="0" algn="l" rtl="0">
              <a:spcBef>
                <a:spcPts val="1000"/>
              </a:spcBef>
              <a:spcAft>
                <a:spcPts val="0"/>
              </a:spcAft>
              <a:buClr>
                <a:schemeClr val="dk1"/>
              </a:buClr>
              <a:buSzPts val="1800"/>
              <a:buFont typeface="Wingdings"/>
              <a:buChar char="§"/>
            </a:pPr>
            <a:endParaRPr>
              <a:latin typeface="Calibri"/>
              <a:ea typeface="Calibri"/>
              <a:cs typeface="Calibri"/>
            </a:endParaRPr>
          </a:p>
          <a:p>
            <a:pPr lvl="0" algn="l" rtl="0">
              <a:spcBef>
                <a:spcPts val="1000"/>
              </a:spcBef>
              <a:spcAft>
                <a:spcPts val="0"/>
              </a:spcAft>
              <a:buFont typeface="Wingdings"/>
              <a:buChar char="§"/>
            </a:pPr>
            <a:endParaRPr>
              <a:latin typeface="Calibri"/>
              <a:ea typeface="Calibri"/>
              <a:cs typeface="Calibri"/>
            </a:endParaRPr>
          </a:p>
          <a:p>
            <a:pPr lvl="0" algn="just" rtl="0">
              <a:spcBef>
                <a:spcPts val="1000"/>
              </a:spcBef>
              <a:spcAft>
                <a:spcPts val="0"/>
              </a:spcAft>
              <a:buClr>
                <a:schemeClr val="dk1"/>
              </a:buClr>
              <a:buSzPts val="1800"/>
              <a:buFont typeface="Wingdings"/>
              <a:buChar char="§"/>
            </a:pPr>
            <a:endParaRPr>
              <a:latin typeface="Calibri"/>
              <a:ea typeface="Calibri"/>
              <a:cs typeface="Calibri"/>
            </a:endParaRPr>
          </a:p>
        </p:txBody>
      </p:sp>
      <p:sp>
        <p:nvSpPr>
          <p:cNvPr id="191" name="Google Shape;191;p3"/>
          <p:cNvSpPr txBox="1">
            <a:spLocks noGrp="1"/>
          </p:cNvSpPr>
          <p:nvPr>
            <p:ph type="dt" idx="10"/>
          </p:nvPr>
        </p:nvSpPr>
        <p:spPr>
          <a:xfrm>
            <a:off x="7772400" y="6135688"/>
            <a:ext cx="9906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18/04/24</a:t>
            </a:r>
            <a:endParaRPr/>
          </a:p>
        </p:txBody>
      </p:sp>
      <p:sp>
        <p:nvSpPr>
          <p:cNvPr id="192" name="Google Shape;192;p3"/>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1676400" y="573088"/>
            <a:ext cx="6589713" cy="747712"/>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None/>
            </a:pPr>
            <a:r>
              <a:rPr lang="en-US" b="1">
                <a:solidFill>
                  <a:srgbClr val="1481AA"/>
                </a:solidFill>
                <a:latin typeface="Calibri"/>
                <a:ea typeface="Calibri"/>
                <a:cs typeface="Calibri"/>
                <a:sym typeface="Calibri"/>
              </a:rPr>
              <a:t>Problem Statement</a:t>
            </a:r>
            <a:br>
              <a:rPr lang="en-US" b="1">
                <a:solidFill>
                  <a:srgbClr val="1481AA"/>
                </a:solidFill>
                <a:latin typeface="Calibri"/>
                <a:ea typeface="Calibri"/>
                <a:cs typeface="Calibri"/>
                <a:sym typeface="Calibri"/>
              </a:rPr>
            </a:br>
            <a:endParaRPr b="1">
              <a:solidFill>
                <a:srgbClr val="1481AA"/>
              </a:solidFill>
              <a:latin typeface="Calibri"/>
              <a:ea typeface="Calibri"/>
              <a:cs typeface="Calibri"/>
              <a:sym typeface="Calibri"/>
            </a:endParaRPr>
          </a:p>
        </p:txBody>
      </p:sp>
      <p:sp>
        <p:nvSpPr>
          <p:cNvPr id="198" name="Google Shape;198;p4"/>
          <p:cNvSpPr txBox="1">
            <a:spLocks noGrp="1"/>
          </p:cNvSpPr>
          <p:nvPr>
            <p:ph type="body" idx="1"/>
          </p:nvPr>
        </p:nvSpPr>
        <p:spPr>
          <a:xfrm>
            <a:off x="1675613" y="1718475"/>
            <a:ext cx="6591300" cy="3778200"/>
          </a:xfrm>
          <a:prstGeom prst="rect">
            <a:avLst/>
          </a:prstGeom>
          <a:noFill/>
          <a:ln>
            <a:noFill/>
          </a:ln>
        </p:spPr>
        <p:txBody>
          <a:bodyPr spcFirstLastPara="1" wrap="square" lIns="91425" tIns="45700" rIns="91425" bIns="45700" anchor="t" anchorCtr="0">
            <a:noAutofit/>
          </a:bodyPr>
          <a:lstStyle/>
          <a:p>
            <a:pPr marL="342900" lvl="0" indent="-355600" algn="just" rtl="0">
              <a:spcBef>
                <a:spcPts val="0"/>
              </a:spcBef>
              <a:spcAft>
                <a:spcPts val="0"/>
              </a:spcAft>
              <a:buSzPts val="2000"/>
              <a:buFont typeface="Wingdings"/>
              <a:buChar char="v"/>
            </a:pPr>
            <a:r>
              <a:rPr lang="en-US" sz="2000" b="1" dirty="0">
                <a:latin typeface="Calibri"/>
                <a:ea typeface="Calibri"/>
                <a:cs typeface="Calibri"/>
                <a:sym typeface="Calibri"/>
              </a:rPr>
              <a:t>PROBLEM:</a:t>
            </a:r>
            <a:r>
              <a:rPr lang="en-US" sz="2000" dirty="0">
                <a:latin typeface="Calibri"/>
                <a:ea typeface="Calibri"/>
                <a:cs typeface="Calibri"/>
                <a:sym typeface="Calibri"/>
              </a:rPr>
              <a:t> Locating and hiring reliable service providers such as plumbers and electricians can be time-consuming and frustrating due to a lack of easy access and limited options.</a:t>
            </a:r>
            <a:endParaRPr lang="en-US" sz="2000" dirty="0"/>
          </a:p>
          <a:p>
            <a:pPr marL="342900" lvl="0" indent="-228600" algn="just" rtl="0">
              <a:spcBef>
                <a:spcPts val="1000"/>
              </a:spcBef>
              <a:spcAft>
                <a:spcPts val="0"/>
              </a:spcAft>
              <a:buSzPts val="1800"/>
              <a:buNone/>
            </a:pPr>
            <a:endParaRPr sz="2000">
              <a:latin typeface="Calibri"/>
              <a:ea typeface="Calibri"/>
              <a:cs typeface="Calibri"/>
              <a:sym typeface="Calibri"/>
            </a:endParaRPr>
          </a:p>
          <a:p>
            <a:pPr marL="342900" lvl="0" indent="-355600" algn="just" rtl="0">
              <a:spcBef>
                <a:spcPts val="1000"/>
              </a:spcBef>
              <a:spcAft>
                <a:spcPts val="0"/>
              </a:spcAft>
              <a:buSzPts val="2000"/>
              <a:buFont typeface="Wingdings"/>
              <a:buChar char="v"/>
            </a:pPr>
            <a:r>
              <a:rPr lang="en-US" sz="2000" b="1" dirty="0">
                <a:latin typeface="Calibri"/>
                <a:ea typeface="Calibri"/>
                <a:cs typeface="Calibri"/>
                <a:sym typeface="Calibri"/>
              </a:rPr>
              <a:t>SOLUTION:</a:t>
            </a:r>
            <a:r>
              <a:rPr lang="en-US" sz="2000" dirty="0">
                <a:latin typeface="Calibri"/>
                <a:ea typeface="Calibri"/>
                <a:cs typeface="Calibri"/>
                <a:sym typeface="Calibri"/>
              </a:rPr>
              <a:t> Servo Connect simplifies the process by connecting users with qualified service providers based on their location, alleviating the need for extensive research and reducing waiting times.</a:t>
            </a:r>
            <a:endParaRPr sz="2000" dirty="0"/>
          </a:p>
          <a:p>
            <a:pPr marL="342900" lvl="0" indent="-228600" algn="just" rtl="0">
              <a:spcBef>
                <a:spcPts val="1000"/>
              </a:spcBef>
              <a:spcAft>
                <a:spcPts val="0"/>
              </a:spcAft>
              <a:buSzPts val="1800"/>
              <a:buNone/>
            </a:pPr>
            <a:endParaRPr sz="2000">
              <a:latin typeface="Calibri"/>
              <a:ea typeface="Calibri"/>
              <a:cs typeface="Calibri"/>
              <a:sym typeface="Calibri"/>
            </a:endParaRPr>
          </a:p>
        </p:txBody>
      </p:sp>
      <p:sp>
        <p:nvSpPr>
          <p:cNvPr id="199" name="Google Shape;199;p4"/>
          <p:cNvSpPr txBox="1">
            <a:spLocks noGrp="1"/>
          </p:cNvSpPr>
          <p:nvPr>
            <p:ph type="dt" idx="10"/>
          </p:nvPr>
        </p:nvSpPr>
        <p:spPr>
          <a:xfrm>
            <a:off x="7772400" y="6135688"/>
            <a:ext cx="10668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00" name="Google Shape;200;p4"/>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5"/>
          <p:cNvSpPr txBox="1">
            <a:spLocks noGrp="1"/>
          </p:cNvSpPr>
          <p:nvPr>
            <p:ph type="title"/>
          </p:nvPr>
        </p:nvSpPr>
        <p:spPr>
          <a:xfrm>
            <a:off x="1676400" y="573088"/>
            <a:ext cx="6589713" cy="747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Introduction</a:t>
            </a:r>
            <a:endParaRPr/>
          </a:p>
        </p:txBody>
      </p:sp>
      <p:sp>
        <p:nvSpPr>
          <p:cNvPr id="206" name="Google Shape;206;p5"/>
          <p:cNvSpPr txBox="1">
            <a:spLocks noGrp="1"/>
          </p:cNvSpPr>
          <p:nvPr>
            <p:ph type="body" idx="1"/>
          </p:nvPr>
        </p:nvSpPr>
        <p:spPr>
          <a:xfrm>
            <a:off x="1676400" y="1752600"/>
            <a:ext cx="6591300" cy="3778250"/>
          </a:xfrm>
          <a:prstGeom prst="rect">
            <a:avLst/>
          </a:prstGeom>
          <a:noFill/>
          <a:ln>
            <a:noFill/>
          </a:ln>
        </p:spPr>
        <p:txBody>
          <a:bodyPr spcFirstLastPara="1" wrap="square" lIns="91425" tIns="45700" rIns="91425" bIns="45700" anchor="t" anchorCtr="0">
            <a:noAutofit/>
          </a:bodyPr>
          <a:lstStyle/>
          <a:p>
            <a:pPr marL="342900" indent="-355600">
              <a:spcBef>
                <a:spcPts val="0"/>
              </a:spcBef>
              <a:buSzPts val="2000"/>
              <a:buFont typeface="Wingdings"/>
              <a:buChar char="Ø"/>
            </a:pPr>
            <a:r>
              <a:rPr lang="en-US" sz="2000" b="1" dirty="0">
                <a:latin typeface="Calibri"/>
                <a:ea typeface="Calibri"/>
                <a:cs typeface="Calibri"/>
                <a:sym typeface="Calibri"/>
              </a:rPr>
              <a:t>Current Status:</a:t>
            </a:r>
            <a:r>
              <a:rPr lang="en-US" sz="2000" dirty="0">
                <a:latin typeface="Calibri"/>
                <a:ea typeface="Calibri"/>
                <a:cs typeface="Calibri"/>
                <a:sym typeface="Calibri"/>
              </a:rPr>
              <a:t> The implementation and developing of </a:t>
            </a:r>
            <a:r>
              <a:rPr lang="en-US" sz="2000" dirty="0" err="1">
                <a:latin typeface="Calibri"/>
                <a:ea typeface="Calibri"/>
                <a:cs typeface="Calibri"/>
                <a:sym typeface="Calibri"/>
              </a:rPr>
              <a:t>Servconnect</a:t>
            </a:r>
            <a:r>
              <a:rPr lang="en-US" sz="2000" dirty="0">
                <a:latin typeface="Calibri"/>
                <a:ea typeface="Calibri"/>
                <a:cs typeface="Calibri"/>
                <a:sym typeface="Calibri"/>
              </a:rPr>
              <a:t> app is still in process</a:t>
            </a:r>
            <a:endParaRPr lang="en-US" sz="2000" dirty="0">
              <a:latin typeface="Calibri"/>
              <a:ea typeface="Calibri"/>
              <a:cs typeface="Calibri"/>
            </a:endParaRPr>
          </a:p>
          <a:p>
            <a:pPr marL="342900" lvl="0" indent="-355600" algn="l" rtl="0">
              <a:spcBef>
                <a:spcPts val="1000"/>
              </a:spcBef>
              <a:spcAft>
                <a:spcPts val="0"/>
              </a:spcAft>
              <a:buSzPts val="2000"/>
              <a:buFont typeface="Wingdings"/>
              <a:buChar char="Ø"/>
            </a:pPr>
            <a:r>
              <a:rPr lang="en-US" sz="2000" b="1" dirty="0">
                <a:latin typeface="Calibri"/>
                <a:ea typeface="Calibri"/>
                <a:cs typeface="Calibri"/>
                <a:sym typeface="Calibri"/>
              </a:rPr>
              <a:t>Plan: </a:t>
            </a:r>
            <a:r>
              <a:rPr lang="en-US" sz="2000" dirty="0">
                <a:latin typeface="Calibri"/>
                <a:ea typeface="Calibri"/>
                <a:cs typeface="Calibri"/>
                <a:sym typeface="Calibri"/>
              </a:rPr>
              <a:t>We aim to refine the app by advanced technology and enhanced user interface.</a:t>
            </a:r>
            <a:endParaRPr sz="2000" dirty="0"/>
          </a:p>
          <a:p>
            <a:pPr marL="342900" lvl="0" indent="-355600" algn="l" rtl="0">
              <a:spcBef>
                <a:spcPts val="1000"/>
              </a:spcBef>
              <a:spcAft>
                <a:spcPts val="0"/>
              </a:spcAft>
              <a:buSzPts val="2000"/>
              <a:buFont typeface="Wingdings"/>
              <a:buChar char="Ø"/>
            </a:pPr>
            <a:r>
              <a:rPr lang="en-US" sz="2000" b="1" dirty="0">
                <a:latin typeface="Calibri"/>
                <a:ea typeface="Calibri"/>
                <a:cs typeface="Calibri"/>
                <a:sym typeface="Calibri"/>
              </a:rPr>
              <a:t>Scope:</a:t>
            </a:r>
            <a:r>
              <a:rPr lang="en-US" sz="2000" dirty="0">
                <a:latin typeface="Calibri"/>
                <a:ea typeface="Calibri"/>
                <a:cs typeface="Calibri"/>
                <a:sym typeface="Calibri"/>
              </a:rPr>
              <a:t> This project includes development of the app's features, including refining the GPS-based service provider matching algorithm.</a:t>
            </a:r>
            <a:endParaRPr sz="2000" dirty="0">
              <a:latin typeface="Calibri"/>
              <a:ea typeface="Calibri"/>
              <a:cs typeface="Calibri"/>
            </a:endParaRPr>
          </a:p>
          <a:p>
            <a:pPr marL="342900" lvl="0" indent="-355600" algn="l" rtl="0">
              <a:spcBef>
                <a:spcPts val="1000"/>
              </a:spcBef>
              <a:spcAft>
                <a:spcPts val="0"/>
              </a:spcAft>
              <a:buSzPts val="2000"/>
              <a:buFont typeface="Wingdings"/>
              <a:buChar char="Ø"/>
            </a:pPr>
            <a:r>
              <a:rPr lang="en-US" sz="2000" b="1" dirty="0">
                <a:latin typeface="Calibri"/>
                <a:ea typeface="Calibri"/>
                <a:cs typeface="Calibri"/>
                <a:sym typeface="Calibri"/>
              </a:rPr>
              <a:t>Assumptions</a:t>
            </a:r>
            <a:r>
              <a:rPr lang="en-US" sz="2000" dirty="0">
                <a:latin typeface="Calibri"/>
                <a:ea typeface="Calibri"/>
                <a:cs typeface="Calibri"/>
                <a:sym typeface="Calibri"/>
              </a:rPr>
              <a:t>: We assume the continuous user interest and engagement with the app, as well as the availability of reliable service providers willing to participate in the platform.</a:t>
            </a:r>
            <a:endParaRPr sz="2000" dirty="0"/>
          </a:p>
          <a:p>
            <a:pPr marL="342900" lvl="0" indent="-228600" algn="l" rtl="0">
              <a:spcBef>
                <a:spcPts val="1000"/>
              </a:spcBef>
              <a:spcAft>
                <a:spcPts val="0"/>
              </a:spcAft>
              <a:buSzPts val="1800"/>
              <a:buNone/>
            </a:pPr>
            <a:endParaRPr sz="2000">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207" name="Google Shape;207;p5"/>
          <p:cNvSpPr txBox="1">
            <a:spLocks noGrp="1"/>
          </p:cNvSpPr>
          <p:nvPr>
            <p:ph type="dt" idx="10"/>
          </p:nvPr>
        </p:nvSpPr>
        <p:spPr>
          <a:xfrm>
            <a:off x="7772400" y="6135688"/>
            <a:ext cx="10668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08" name="Google Shape;208;p5"/>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6"/>
          <p:cNvSpPr txBox="1">
            <a:spLocks noGrp="1"/>
          </p:cNvSpPr>
          <p:nvPr>
            <p:ph type="title"/>
          </p:nvPr>
        </p:nvSpPr>
        <p:spPr>
          <a:xfrm>
            <a:off x="1676400" y="573088"/>
            <a:ext cx="6589713" cy="747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Social/Environmental Impact</a:t>
            </a:r>
            <a:br>
              <a:rPr lang="en-US" b="1">
                <a:latin typeface="Calibri"/>
                <a:ea typeface="Calibri"/>
                <a:cs typeface="Calibri"/>
                <a:sym typeface="Calibri"/>
              </a:rPr>
            </a:br>
            <a:endParaRPr b="1">
              <a:latin typeface="Calibri"/>
              <a:ea typeface="Calibri"/>
              <a:cs typeface="Calibri"/>
              <a:sym typeface="Calibri"/>
            </a:endParaRPr>
          </a:p>
        </p:txBody>
      </p:sp>
      <p:sp>
        <p:nvSpPr>
          <p:cNvPr id="214" name="Google Shape;214;p6"/>
          <p:cNvSpPr txBox="1">
            <a:spLocks noGrp="1"/>
          </p:cNvSpPr>
          <p:nvPr>
            <p:ph type="body" idx="1"/>
          </p:nvPr>
        </p:nvSpPr>
        <p:spPr>
          <a:xfrm>
            <a:off x="1676400" y="1450075"/>
            <a:ext cx="6591300" cy="4080900"/>
          </a:xfrm>
          <a:prstGeom prst="rect">
            <a:avLst/>
          </a:prstGeom>
          <a:noFill/>
          <a:ln>
            <a:noFill/>
          </a:ln>
        </p:spPr>
        <p:txBody>
          <a:bodyPr spcFirstLastPara="1" wrap="square" lIns="91425" tIns="45700" rIns="91425" bIns="45700" anchor="t" anchorCtr="0">
            <a:noAutofit/>
          </a:bodyPr>
          <a:lstStyle/>
          <a:p>
            <a:pPr marL="342900" lvl="0" indent="-355600" algn="l" rtl="0">
              <a:spcBef>
                <a:spcPts val="0"/>
              </a:spcBef>
              <a:spcAft>
                <a:spcPts val="0"/>
              </a:spcAft>
              <a:buSzPts val="2000"/>
              <a:buFont typeface="Wingdings"/>
              <a:buChar char="§"/>
            </a:pPr>
            <a:r>
              <a:rPr lang="en-US" sz="2000" dirty="0">
                <a:latin typeface="Calibri"/>
                <a:ea typeface="Calibri"/>
                <a:cs typeface="Calibri"/>
                <a:sym typeface="Calibri"/>
              </a:rPr>
              <a:t>The Servo Connect app helps local workers find more jobs, which can help them make more money. Plus, it helps people get services faster, which can mean fewer cars on the road and less pollution.</a:t>
            </a:r>
            <a:endParaRPr lang="en-US" sz="2000" dirty="0"/>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215" name="Google Shape;215;p6"/>
          <p:cNvSpPr txBox="1">
            <a:spLocks noGrp="1"/>
          </p:cNvSpPr>
          <p:nvPr>
            <p:ph type="dt" idx="10"/>
          </p:nvPr>
        </p:nvSpPr>
        <p:spPr>
          <a:xfrm>
            <a:off x="7772400" y="6135688"/>
            <a:ext cx="9906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16" name="Google Shape;216;p6"/>
          <p:cNvSpPr txBox="1">
            <a:spLocks noGrp="1"/>
          </p:cNvSpPr>
          <p:nvPr>
            <p:ph type="ftr" idx="11"/>
          </p:nvPr>
        </p:nvSpPr>
        <p:spPr>
          <a:xfrm>
            <a:off x="1943100" y="6135688"/>
            <a:ext cx="5716588"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pic>
        <p:nvPicPr>
          <p:cNvPr id="217" name="Google Shape;217;p6" descr="On-demand Home Services: The Next Big Trend - Mobisoft Infotech"/>
          <p:cNvPicPr preferRelativeResize="0"/>
          <p:nvPr/>
        </p:nvPicPr>
        <p:blipFill rotWithShape="1">
          <a:blip r:embed="rId3">
            <a:alphaModFix/>
          </a:blip>
          <a:srcRect/>
          <a:stretch/>
        </p:blipFill>
        <p:spPr>
          <a:xfrm>
            <a:off x="1943100" y="3000990"/>
            <a:ext cx="5829300" cy="29616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7"/>
          <p:cNvSpPr txBox="1">
            <a:spLocks noGrp="1"/>
          </p:cNvSpPr>
          <p:nvPr>
            <p:ph type="title"/>
          </p:nvPr>
        </p:nvSpPr>
        <p:spPr>
          <a:xfrm>
            <a:off x="1677138" y="-12"/>
            <a:ext cx="6589800" cy="747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State of the Art-work</a:t>
            </a:r>
            <a:endParaRPr b="1">
              <a:latin typeface="Calibri"/>
              <a:ea typeface="Calibri"/>
              <a:cs typeface="Calibri"/>
              <a:sym typeface="Calibri"/>
            </a:endParaRPr>
          </a:p>
          <a:p>
            <a:pPr marL="0" lvl="0" indent="0" algn="l" rtl="0">
              <a:spcBef>
                <a:spcPts val="0"/>
              </a:spcBef>
              <a:spcAft>
                <a:spcPts val="0"/>
              </a:spcAft>
              <a:buNone/>
            </a:pPr>
            <a:endParaRPr b="1">
              <a:latin typeface="Calibri"/>
              <a:ea typeface="Calibri"/>
              <a:cs typeface="Calibri"/>
              <a:sym typeface="Calibri"/>
            </a:endParaRPr>
          </a:p>
          <a:p>
            <a:pPr marL="0" lvl="0" indent="0" algn="l" rtl="0">
              <a:spcBef>
                <a:spcPts val="0"/>
              </a:spcBef>
              <a:spcAft>
                <a:spcPts val="0"/>
              </a:spcAft>
              <a:buNone/>
            </a:pPr>
            <a:br>
              <a:rPr lang="en-US" b="1">
                <a:latin typeface="Calibri"/>
                <a:ea typeface="Calibri"/>
                <a:cs typeface="Calibri"/>
                <a:sym typeface="Calibri"/>
              </a:rPr>
            </a:br>
            <a:endParaRPr b="1">
              <a:latin typeface="Calibri"/>
              <a:ea typeface="Calibri"/>
              <a:cs typeface="Calibri"/>
              <a:sym typeface="Calibri"/>
            </a:endParaRPr>
          </a:p>
        </p:txBody>
      </p:sp>
      <p:sp>
        <p:nvSpPr>
          <p:cNvPr id="223" name="Google Shape;223;p7"/>
          <p:cNvSpPr txBox="1">
            <a:spLocks noGrp="1"/>
          </p:cNvSpPr>
          <p:nvPr>
            <p:ph type="body" idx="1"/>
          </p:nvPr>
        </p:nvSpPr>
        <p:spPr>
          <a:xfrm>
            <a:off x="1676400" y="1752600"/>
            <a:ext cx="6591300" cy="1219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342900" lvl="0" indent="-228600" algn="l" rtl="0">
              <a:spcBef>
                <a:spcPts val="1000"/>
              </a:spcBef>
              <a:spcAft>
                <a:spcPts val="0"/>
              </a:spcAft>
              <a:buSzPts val="1800"/>
              <a:buNone/>
            </a:pPr>
            <a:endParaRPr>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sp>
        <p:nvSpPr>
          <p:cNvPr id="224" name="Google Shape;224;p7"/>
          <p:cNvSpPr txBox="1">
            <a:spLocks noGrp="1"/>
          </p:cNvSpPr>
          <p:nvPr>
            <p:ph type="dt" idx="10"/>
          </p:nvPr>
        </p:nvSpPr>
        <p:spPr>
          <a:xfrm>
            <a:off x="7726575" y="6368013"/>
            <a:ext cx="1066800" cy="369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25" name="Google Shape;225;p7"/>
          <p:cNvSpPr txBox="1">
            <a:spLocks noGrp="1"/>
          </p:cNvSpPr>
          <p:nvPr>
            <p:ph type="ftr" idx="11"/>
          </p:nvPr>
        </p:nvSpPr>
        <p:spPr>
          <a:xfrm>
            <a:off x="2010075" y="6505563"/>
            <a:ext cx="57165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Dept of CSE.(AI&amp;ML), SOE-Dayananda Sagar University</a:t>
            </a:r>
            <a:endParaRPr/>
          </a:p>
        </p:txBody>
      </p:sp>
      <p:graphicFrame>
        <p:nvGraphicFramePr>
          <p:cNvPr id="226" name="Google Shape;226;p7"/>
          <p:cNvGraphicFramePr/>
          <p:nvPr/>
        </p:nvGraphicFramePr>
        <p:xfrm>
          <a:off x="265588" y="747601"/>
          <a:ext cx="8612800" cy="5648905"/>
        </p:xfrm>
        <a:graphic>
          <a:graphicData uri="http://schemas.openxmlformats.org/drawingml/2006/table">
            <a:tbl>
              <a:tblPr firstRow="1" bandRow="1">
                <a:noFill/>
                <a:tableStyleId>{29FDEE66-D708-4A10-B39C-9802A1654EBC}</a:tableStyleId>
              </a:tblPr>
              <a:tblGrid>
                <a:gridCol w="1716400">
                  <a:extLst>
                    <a:ext uri="{9D8B030D-6E8A-4147-A177-3AD203B41FA5}">
                      <a16:colId xmlns:a16="http://schemas.microsoft.com/office/drawing/2014/main" val="20000"/>
                    </a:ext>
                  </a:extLst>
                </a:gridCol>
                <a:gridCol w="1506500">
                  <a:extLst>
                    <a:ext uri="{9D8B030D-6E8A-4147-A177-3AD203B41FA5}">
                      <a16:colId xmlns:a16="http://schemas.microsoft.com/office/drawing/2014/main" val="20001"/>
                    </a:ext>
                  </a:extLst>
                </a:gridCol>
                <a:gridCol w="1532075">
                  <a:extLst>
                    <a:ext uri="{9D8B030D-6E8A-4147-A177-3AD203B41FA5}">
                      <a16:colId xmlns:a16="http://schemas.microsoft.com/office/drawing/2014/main" val="20002"/>
                    </a:ext>
                  </a:extLst>
                </a:gridCol>
                <a:gridCol w="1363400">
                  <a:extLst>
                    <a:ext uri="{9D8B030D-6E8A-4147-A177-3AD203B41FA5}">
                      <a16:colId xmlns:a16="http://schemas.microsoft.com/office/drawing/2014/main" val="20003"/>
                    </a:ext>
                  </a:extLst>
                </a:gridCol>
                <a:gridCol w="2494425">
                  <a:extLst>
                    <a:ext uri="{9D8B030D-6E8A-4147-A177-3AD203B41FA5}">
                      <a16:colId xmlns:a16="http://schemas.microsoft.com/office/drawing/2014/main" val="20004"/>
                    </a:ext>
                  </a:extLst>
                </a:gridCol>
              </a:tblGrid>
              <a:tr h="939725">
                <a:tc>
                  <a:txBody>
                    <a:bodyPr/>
                    <a:lstStyle/>
                    <a:p>
                      <a:pPr marL="0" marR="0" lvl="0" indent="0" algn="l" rtl="0">
                        <a:spcBef>
                          <a:spcPts val="0"/>
                        </a:spcBef>
                        <a:spcAft>
                          <a:spcPts val="0"/>
                        </a:spcAft>
                        <a:buNone/>
                      </a:pPr>
                      <a:r>
                        <a:rPr lang="en-US" sz="1800" u="none" strike="noStrike" cap="none"/>
                        <a:t>Paper Title and Author Name</a:t>
                      </a:r>
                      <a:endParaRPr/>
                    </a:p>
                  </a:txBody>
                  <a:tcPr marL="91450" marR="91450" marT="45725" marB="45725"/>
                </a:tc>
                <a:tc>
                  <a:txBody>
                    <a:bodyPr/>
                    <a:lstStyle/>
                    <a:p>
                      <a:pPr marL="0" marR="0" lvl="0" indent="0" algn="l" rtl="0">
                        <a:spcBef>
                          <a:spcPts val="0"/>
                        </a:spcBef>
                        <a:spcAft>
                          <a:spcPts val="0"/>
                        </a:spcAft>
                        <a:buNone/>
                      </a:pPr>
                      <a:r>
                        <a:rPr lang="en-US" sz="1800"/>
                        <a:t>Conference Name and year</a:t>
                      </a:r>
                      <a:endParaRPr/>
                    </a:p>
                  </a:txBody>
                  <a:tcPr marL="91450" marR="91450" marT="45725" marB="45725"/>
                </a:tc>
                <a:tc>
                  <a:txBody>
                    <a:bodyPr/>
                    <a:lstStyle/>
                    <a:p>
                      <a:pPr marL="0" marR="0" lvl="0" indent="0" algn="l" rtl="0">
                        <a:spcBef>
                          <a:spcPts val="0"/>
                        </a:spcBef>
                        <a:spcAft>
                          <a:spcPts val="0"/>
                        </a:spcAft>
                        <a:buNone/>
                      </a:pPr>
                      <a:r>
                        <a:rPr lang="en-US" sz="1800"/>
                        <a:t>Technology used</a:t>
                      </a:r>
                      <a:endParaRPr/>
                    </a:p>
                  </a:txBody>
                  <a:tcPr marL="91450" marR="91450" marT="45725" marB="45725"/>
                </a:tc>
                <a:tc>
                  <a:txBody>
                    <a:bodyPr/>
                    <a:lstStyle/>
                    <a:p>
                      <a:pPr marL="0" marR="0" lvl="0" indent="0" algn="l" rtl="0">
                        <a:spcBef>
                          <a:spcPts val="0"/>
                        </a:spcBef>
                        <a:spcAft>
                          <a:spcPts val="0"/>
                        </a:spcAft>
                        <a:buNone/>
                      </a:pPr>
                      <a:r>
                        <a:rPr lang="en-US" sz="1800"/>
                        <a:t>Results</a:t>
                      </a:r>
                      <a:endParaRPr/>
                    </a:p>
                  </a:txBody>
                  <a:tcPr marL="91450" marR="91450" marT="45725" marB="45725"/>
                </a:tc>
                <a:tc>
                  <a:txBody>
                    <a:bodyPr/>
                    <a:lstStyle/>
                    <a:p>
                      <a:pPr marL="0" marR="0" lvl="0" indent="0" algn="l" rtl="0">
                        <a:spcBef>
                          <a:spcPts val="0"/>
                        </a:spcBef>
                        <a:spcAft>
                          <a:spcPts val="0"/>
                        </a:spcAft>
                        <a:buNone/>
                      </a:pPr>
                      <a:r>
                        <a:rPr lang="en-US" sz="1800"/>
                        <a:t>What you infer</a:t>
                      </a:r>
                      <a:endParaRPr/>
                    </a:p>
                  </a:txBody>
                  <a:tcPr marL="91450" marR="91450" marT="45725" marB="45725"/>
                </a:tc>
                <a:extLst>
                  <a:ext uri="{0D108BD9-81ED-4DB2-BD59-A6C34878D82A}">
                    <a16:rowId xmlns:a16="http://schemas.microsoft.com/office/drawing/2014/main" val="10000"/>
                  </a:ext>
                </a:extLst>
              </a:tr>
              <a:tr h="2056000">
                <a:tc>
                  <a:txBody>
                    <a:bodyPr/>
                    <a:lstStyle/>
                    <a:p>
                      <a:pPr marL="0" marR="0" lvl="0" indent="0" algn="l" rtl="0">
                        <a:spcBef>
                          <a:spcPts val="0"/>
                        </a:spcBef>
                        <a:spcAft>
                          <a:spcPts val="0"/>
                        </a:spcAft>
                        <a:buNone/>
                      </a:pPr>
                      <a:r>
                        <a:rPr lang="en-US" sz="1800">
                          <a:latin typeface="Calibri"/>
                          <a:ea typeface="Calibri"/>
                          <a:cs typeface="Calibri"/>
                          <a:sym typeface="Calibri"/>
                        </a:rPr>
                        <a:t>An User -</a:t>
                      </a:r>
                      <a:endParaRPr sz="1800">
                        <a:latin typeface="Calibri"/>
                        <a:ea typeface="Calibri"/>
                        <a:cs typeface="Calibri"/>
                        <a:sym typeface="Calibri"/>
                      </a:endParaRPr>
                    </a:p>
                    <a:p>
                      <a:pPr marL="0" marR="0" lvl="0" indent="0" algn="l" rtl="0">
                        <a:spcBef>
                          <a:spcPts val="0"/>
                        </a:spcBef>
                        <a:spcAft>
                          <a:spcPts val="0"/>
                        </a:spcAft>
                        <a:buNone/>
                      </a:pPr>
                      <a:r>
                        <a:rPr lang="en-US" sz="1800">
                          <a:latin typeface="Calibri"/>
                          <a:ea typeface="Calibri"/>
                          <a:cs typeface="Calibri"/>
                          <a:sym typeface="Calibri"/>
                        </a:rPr>
                        <a:t>Friendly Android based Application for  Online Rental System - Dr. B. Dhanalaxmi</a:t>
                      </a:r>
                      <a:endParaRPr sz="1800"/>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Fifth International Conference on I-SMAC -2021</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r>
                        <a:rPr lang="en-US" sz="1800">
                          <a:latin typeface="Calibri"/>
                          <a:ea typeface="Calibri"/>
                          <a:cs typeface="Calibri"/>
                          <a:sym typeface="Calibri"/>
                        </a:rPr>
                        <a:t>IoT in Social, Mobile, Analytics and Cloud</a:t>
                      </a:r>
                      <a:endParaRPr sz="1800">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r>
                        <a:rPr lang="en-US" sz="1800">
                          <a:latin typeface="Calibri"/>
                          <a:ea typeface="Calibri"/>
                          <a:cs typeface="Calibri"/>
                          <a:sym typeface="Calibri"/>
                        </a:rPr>
                        <a:t>Registration module</a:t>
                      </a:r>
                      <a:br>
                        <a:rPr lang="en-US" sz="1800">
                          <a:latin typeface="Calibri"/>
                          <a:ea typeface="Calibri"/>
                          <a:cs typeface="Calibri"/>
                          <a:sym typeface="Calibri"/>
                        </a:rPr>
                      </a:br>
                      <a:r>
                        <a:rPr lang="en-US" sz="1800">
                          <a:latin typeface="Calibri"/>
                          <a:ea typeface="Calibri"/>
                          <a:cs typeface="Calibri"/>
                          <a:sym typeface="Calibri"/>
                        </a:rPr>
                        <a:t> Dashboard module</a:t>
                      </a:r>
                      <a:endParaRPr sz="1800"/>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US" sz="1700"/>
                        <a:t>A</a:t>
                      </a:r>
                      <a:r>
                        <a:rPr lang="en-US" sz="1700">
                          <a:latin typeface="Calibri"/>
                          <a:ea typeface="Calibri"/>
                          <a:cs typeface="Calibri"/>
                          <a:sym typeface="Calibri"/>
                        </a:rPr>
                        <a:t>ndroid Studio is an Integrated Development </a:t>
                      </a:r>
                      <a:endParaRPr sz="1700">
                        <a:latin typeface="Calibri"/>
                        <a:ea typeface="Calibri"/>
                        <a:cs typeface="Calibri"/>
                        <a:sym typeface="Calibri"/>
                      </a:endParaRPr>
                    </a:p>
                    <a:p>
                      <a:pPr marL="0" lvl="0" indent="0" algn="l" rtl="0">
                        <a:spcBef>
                          <a:spcPts val="0"/>
                        </a:spcBef>
                        <a:spcAft>
                          <a:spcPts val="0"/>
                        </a:spcAft>
                        <a:buNone/>
                      </a:pPr>
                      <a:r>
                        <a:rPr lang="en-US" sz="1700">
                          <a:latin typeface="Calibri"/>
                          <a:ea typeface="Calibri"/>
                          <a:cs typeface="Calibri"/>
                          <a:sym typeface="Calibri"/>
                        </a:rPr>
                        <a:t>Environment (IDE),that supports autocomplete feature and many more </a:t>
                      </a:r>
                      <a:endParaRPr sz="1700">
                        <a:latin typeface="Calibri"/>
                        <a:ea typeface="Calibri"/>
                        <a:cs typeface="Calibri"/>
                        <a:sym typeface="Calibri"/>
                      </a:endParaRPr>
                    </a:p>
                    <a:p>
                      <a:pPr marL="0" lvl="0" indent="0" algn="l" rtl="0">
                        <a:spcBef>
                          <a:spcPts val="0"/>
                        </a:spcBef>
                        <a:spcAft>
                          <a:spcPts val="0"/>
                        </a:spcAft>
                        <a:buNone/>
                      </a:pPr>
                      <a:r>
                        <a:rPr lang="en-US" sz="1700">
                          <a:latin typeface="Calibri"/>
                          <a:ea typeface="Calibri"/>
                          <a:cs typeface="Calibri"/>
                          <a:sym typeface="Calibri"/>
                        </a:rPr>
                        <a:t>useful features which makes it easy to code</a:t>
                      </a:r>
                      <a:r>
                        <a:rPr lang="en-US" sz="1700"/>
                        <a:t>.</a:t>
                      </a:r>
                      <a:endParaRPr sz="1700"/>
                    </a:p>
                    <a:p>
                      <a:pPr marL="0" lvl="0" indent="0" algn="l" rtl="0">
                        <a:spcBef>
                          <a:spcPts val="0"/>
                        </a:spcBef>
                        <a:spcAft>
                          <a:spcPts val="0"/>
                        </a:spcAft>
                        <a:buNone/>
                      </a:pPr>
                      <a:endParaRPr sz="1700"/>
                    </a:p>
                  </a:txBody>
                  <a:tcPr marL="91450" marR="91450" marT="45725" marB="45725"/>
                </a:tc>
                <a:extLst>
                  <a:ext uri="{0D108BD9-81ED-4DB2-BD59-A6C34878D82A}">
                    <a16:rowId xmlns:a16="http://schemas.microsoft.com/office/drawing/2014/main" val="10001"/>
                  </a:ext>
                </a:extLst>
              </a:tr>
              <a:tr h="2516625">
                <a:tc>
                  <a:txBody>
                    <a:bodyPr/>
                    <a:lstStyle/>
                    <a:p>
                      <a:pPr marL="0" marR="0" lvl="0" indent="0" algn="l" rtl="0">
                        <a:spcBef>
                          <a:spcPts val="0"/>
                        </a:spcBef>
                        <a:spcAft>
                          <a:spcPts val="0"/>
                        </a:spcAft>
                        <a:buNone/>
                      </a:pPr>
                      <a:r>
                        <a:rPr lang="en-US" sz="1800">
                          <a:latin typeface="Calibri"/>
                          <a:ea typeface="Calibri"/>
                          <a:cs typeface="Calibri"/>
                          <a:sym typeface="Calibri"/>
                        </a:rPr>
                        <a:t>Framework for designing a smart connected product service system - </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Wei Guo</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Pingyu Jiang</a:t>
                      </a:r>
                      <a:endParaRPr sz="1800">
                        <a:latin typeface="Calibri"/>
                        <a:ea typeface="Calibri"/>
                        <a:cs typeface="Calibri"/>
                        <a:sym typeface="Calibri"/>
                      </a:endParaRPr>
                    </a:p>
                    <a:p>
                      <a:pPr marL="0" marR="0" lvl="0" indent="0" algn="l" rtl="0">
                        <a:spcBef>
                          <a:spcPts val="0"/>
                        </a:spcBef>
                        <a:spcAft>
                          <a:spcPts val="0"/>
                        </a:spcAft>
                        <a:buNone/>
                      </a:pPr>
                      <a:endParaRPr sz="1700">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r>
                        <a:rPr lang="en-US" sz="1800"/>
                        <a:t>I</a:t>
                      </a:r>
                      <a:r>
                        <a:rPr lang="en-US" sz="1800">
                          <a:latin typeface="Calibri"/>
                          <a:ea typeface="Calibri"/>
                          <a:cs typeface="Calibri"/>
                          <a:sym typeface="Calibri"/>
                        </a:rPr>
                        <a:t>EEE 1st International Conference on Digital Twins - 2021</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endParaRPr sz="1600">
                        <a:highlight>
                          <a:srgbClr val="E7E9EE"/>
                        </a:highlight>
                        <a:latin typeface="Calibri"/>
                        <a:ea typeface="Calibri"/>
                        <a:cs typeface="Calibri"/>
                        <a:sym typeface="Calibri"/>
                      </a:endParaRPr>
                    </a:p>
                    <a:p>
                      <a:pPr marL="0" marR="0" lvl="0" indent="0" algn="l" rtl="0">
                        <a:spcBef>
                          <a:spcPts val="0"/>
                        </a:spcBef>
                        <a:spcAft>
                          <a:spcPts val="0"/>
                        </a:spcAft>
                        <a:buNone/>
                      </a:pPr>
                      <a:r>
                        <a:rPr lang="en-US" sz="1800">
                          <a:highlight>
                            <a:srgbClr val="E7E9EE"/>
                          </a:highlight>
                          <a:latin typeface="Calibri"/>
                          <a:ea typeface="Calibri"/>
                          <a:cs typeface="Calibri"/>
                          <a:sym typeface="Calibri"/>
                        </a:rPr>
                        <a:t>Product-Service System (PSS)</a:t>
                      </a:r>
                      <a:r>
                        <a:rPr lang="en-US" sz="1800"/>
                        <a:t> </a:t>
                      </a:r>
                      <a:endParaRPr sz="1800"/>
                    </a:p>
                  </a:txBody>
                  <a:tcPr marL="91450" marR="91450" marT="45725" marB="45725"/>
                </a:tc>
                <a:tc>
                  <a:txBody>
                    <a:bodyPr/>
                    <a:lstStyle/>
                    <a:p>
                      <a:pPr marL="0" marR="0" lvl="0" indent="0" algn="l" rtl="0">
                        <a:spcBef>
                          <a:spcPts val="0"/>
                        </a:spcBef>
                        <a:spcAft>
                          <a:spcPts val="0"/>
                        </a:spcAft>
                        <a:buNone/>
                      </a:pPr>
                      <a:r>
                        <a:rPr lang="en-US" sz="1050">
                          <a:highlight>
                            <a:srgbClr val="D8D8FF"/>
                          </a:highlight>
                          <a:latin typeface="Arial"/>
                          <a:ea typeface="Arial"/>
                          <a:cs typeface="Arial"/>
                          <a:sym typeface="Arial"/>
                        </a:rPr>
                        <a:t> </a:t>
                      </a:r>
                      <a:endParaRPr sz="1050">
                        <a:highlight>
                          <a:srgbClr val="D8D8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050">
                          <a:highlight>
                            <a:srgbClr val="D8D8FF"/>
                          </a:highlight>
                          <a:latin typeface="Arial"/>
                          <a:ea typeface="Arial"/>
                          <a:cs typeface="Arial"/>
                          <a:sym typeface="Arial"/>
                        </a:rPr>
                        <a:t> </a:t>
                      </a:r>
                      <a:r>
                        <a:rPr lang="en-US" sz="1850">
                          <a:highlight>
                            <a:srgbClr val="E7E9EE"/>
                          </a:highlight>
                          <a:latin typeface="Calibri"/>
                          <a:ea typeface="Calibri"/>
                          <a:cs typeface="Calibri"/>
                          <a:sym typeface="Calibri"/>
                        </a:rPr>
                        <a:t>Designing a smart connected PSS.</a:t>
                      </a:r>
                      <a:endParaRPr sz="1850">
                        <a:highlight>
                          <a:srgbClr val="E7E9EE"/>
                        </a:highlight>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650">
                        <a:highlight>
                          <a:srgbClr val="E7E9EE"/>
                        </a:highlight>
                        <a:latin typeface="Calibri"/>
                        <a:ea typeface="Calibri"/>
                        <a:cs typeface="Calibri"/>
                        <a:sym typeface="Calibri"/>
                      </a:endParaRPr>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P</a:t>
                      </a:r>
                      <a:r>
                        <a:rPr lang="en-US" sz="1700">
                          <a:latin typeface="Calibri"/>
                          <a:ea typeface="Calibri"/>
                          <a:cs typeface="Calibri"/>
                          <a:sym typeface="Calibri"/>
                        </a:rPr>
                        <a:t>rovide service capabilities to meet service demands. Through </a:t>
                      </a:r>
                      <a:endParaRPr sz="17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700">
                          <a:latin typeface="Calibri"/>
                          <a:ea typeface="Calibri"/>
                          <a:cs typeface="Calibri"/>
                          <a:sym typeface="Calibri"/>
                        </a:rPr>
                        <a:t>this "product + service flow" (product and service) integrated  solution.</a:t>
                      </a:r>
                      <a:endParaRPr sz="1700">
                        <a:latin typeface="Calibri"/>
                        <a:ea typeface="Calibri"/>
                        <a:cs typeface="Calibri"/>
                        <a:sym typeface="Calibri"/>
                      </a:endParaRPr>
                    </a:p>
                    <a:p>
                      <a:pPr marL="0" lvl="0" indent="0" algn="l" rtl="0">
                        <a:spcBef>
                          <a:spcPts val="0"/>
                        </a:spcBef>
                        <a:spcAft>
                          <a:spcPts val="0"/>
                        </a:spcAft>
                        <a:buNone/>
                      </a:pPr>
                      <a:endParaRPr sz="1800">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g2cd423bbfc9_5_0"/>
          <p:cNvSpPr txBox="1">
            <a:spLocks noGrp="1"/>
          </p:cNvSpPr>
          <p:nvPr>
            <p:ph type="title"/>
          </p:nvPr>
        </p:nvSpPr>
        <p:spPr>
          <a:xfrm>
            <a:off x="1677138" y="-12"/>
            <a:ext cx="6589800" cy="747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State of the Art-work</a:t>
            </a:r>
            <a:br>
              <a:rPr lang="en-US" b="1">
                <a:latin typeface="Calibri"/>
                <a:ea typeface="Calibri"/>
                <a:cs typeface="Calibri"/>
                <a:sym typeface="Calibri"/>
              </a:rPr>
            </a:br>
            <a:endParaRPr b="1">
              <a:latin typeface="Calibri"/>
              <a:ea typeface="Calibri"/>
              <a:cs typeface="Calibri"/>
              <a:sym typeface="Calibri"/>
            </a:endParaRPr>
          </a:p>
        </p:txBody>
      </p:sp>
      <p:sp>
        <p:nvSpPr>
          <p:cNvPr id="233" name="Google Shape;233;g2cd423bbfc9_5_0"/>
          <p:cNvSpPr txBox="1">
            <a:spLocks noGrp="1"/>
          </p:cNvSpPr>
          <p:nvPr>
            <p:ph type="body" idx="1"/>
          </p:nvPr>
        </p:nvSpPr>
        <p:spPr>
          <a:xfrm>
            <a:off x="1676400" y="1752600"/>
            <a:ext cx="6591300" cy="1219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342900" lvl="0" indent="-228600" algn="l" rtl="0">
              <a:spcBef>
                <a:spcPts val="1000"/>
              </a:spcBef>
              <a:spcAft>
                <a:spcPts val="0"/>
              </a:spcAft>
              <a:buSzPts val="1800"/>
              <a:buNone/>
            </a:pPr>
            <a:endParaRPr>
              <a:latin typeface="Calibri"/>
              <a:ea typeface="Calibri"/>
              <a:cs typeface="Calibri"/>
              <a:sym typeface="Calibri"/>
            </a:endParaRPr>
          </a:p>
          <a:p>
            <a:pPr marL="342900" lvl="0" indent="-228600" algn="l" rtl="0">
              <a:spcBef>
                <a:spcPts val="1000"/>
              </a:spcBef>
              <a:spcAft>
                <a:spcPts val="0"/>
              </a:spcAft>
              <a:buSzPts val="1800"/>
              <a:buNone/>
            </a:pPr>
            <a:endParaRPr>
              <a:latin typeface="Calibri"/>
              <a:ea typeface="Calibri"/>
              <a:cs typeface="Calibri"/>
              <a:sym typeface="Calibri"/>
            </a:endParaRPr>
          </a:p>
        </p:txBody>
      </p:sp>
      <p:graphicFrame>
        <p:nvGraphicFramePr>
          <p:cNvPr id="234" name="Google Shape;234;g2cd423bbfc9_5_0"/>
          <p:cNvGraphicFramePr/>
          <p:nvPr/>
        </p:nvGraphicFramePr>
        <p:xfrm>
          <a:off x="431200" y="1445025"/>
          <a:ext cx="8301825" cy="4325710"/>
        </p:xfrm>
        <a:graphic>
          <a:graphicData uri="http://schemas.openxmlformats.org/drawingml/2006/table">
            <a:tbl>
              <a:tblPr firstRow="1" bandRow="1">
                <a:noFill/>
                <a:tableStyleId>{29FDEE66-D708-4A10-B39C-9802A1654EBC}</a:tableStyleId>
              </a:tblPr>
              <a:tblGrid>
                <a:gridCol w="1506250">
                  <a:extLst>
                    <a:ext uri="{9D8B030D-6E8A-4147-A177-3AD203B41FA5}">
                      <a16:colId xmlns:a16="http://schemas.microsoft.com/office/drawing/2014/main" val="20000"/>
                    </a:ext>
                  </a:extLst>
                </a:gridCol>
                <a:gridCol w="1440775">
                  <a:extLst>
                    <a:ext uri="{9D8B030D-6E8A-4147-A177-3AD203B41FA5}">
                      <a16:colId xmlns:a16="http://schemas.microsoft.com/office/drawing/2014/main" val="20001"/>
                    </a:ext>
                  </a:extLst>
                </a:gridCol>
                <a:gridCol w="1485725">
                  <a:extLst>
                    <a:ext uri="{9D8B030D-6E8A-4147-A177-3AD203B41FA5}">
                      <a16:colId xmlns:a16="http://schemas.microsoft.com/office/drawing/2014/main" val="20002"/>
                    </a:ext>
                  </a:extLst>
                </a:gridCol>
                <a:gridCol w="1215625">
                  <a:extLst>
                    <a:ext uri="{9D8B030D-6E8A-4147-A177-3AD203B41FA5}">
                      <a16:colId xmlns:a16="http://schemas.microsoft.com/office/drawing/2014/main" val="20003"/>
                    </a:ext>
                  </a:extLst>
                </a:gridCol>
                <a:gridCol w="2653450">
                  <a:extLst>
                    <a:ext uri="{9D8B030D-6E8A-4147-A177-3AD203B41FA5}">
                      <a16:colId xmlns:a16="http://schemas.microsoft.com/office/drawing/2014/main" val="20004"/>
                    </a:ext>
                  </a:extLst>
                </a:gridCol>
              </a:tblGrid>
              <a:tr h="488825">
                <a:tc>
                  <a:txBody>
                    <a:bodyPr/>
                    <a:lstStyle/>
                    <a:p>
                      <a:pPr marL="0" marR="0" lvl="0" indent="0" algn="l" rtl="0">
                        <a:spcBef>
                          <a:spcPts val="0"/>
                        </a:spcBef>
                        <a:spcAft>
                          <a:spcPts val="0"/>
                        </a:spcAft>
                        <a:buNone/>
                      </a:pPr>
                      <a:r>
                        <a:rPr lang="en-US" sz="1800" u="none" strike="noStrike" cap="none"/>
                        <a:t>Paper Title and Author Name</a:t>
                      </a:r>
                      <a:endParaRPr/>
                    </a:p>
                  </a:txBody>
                  <a:tcPr marL="91450" marR="91450" marT="45725" marB="45725"/>
                </a:tc>
                <a:tc>
                  <a:txBody>
                    <a:bodyPr/>
                    <a:lstStyle/>
                    <a:p>
                      <a:pPr marL="0" marR="0" lvl="0" indent="0" algn="l" rtl="0">
                        <a:spcBef>
                          <a:spcPts val="0"/>
                        </a:spcBef>
                        <a:spcAft>
                          <a:spcPts val="0"/>
                        </a:spcAft>
                        <a:buNone/>
                      </a:pPr>
                      <a:r>
                        <a:rPr lang="en-US" sz="1800"/>
                        <a:t>Conferene Name and year</a:t>
                      </a:r>
                      <a:endParaRPr/>
                    </a:p>
                  </a:txBody>
                  <a:tcPr marL="91450" marR="91450" marT="45725" marB="45725"/>
                </a:tc>
                <a:tc>
                  <a:txBody>
                    <a:bodyPr/>
                    <a:lstStyle/>
                    <a:p>
                      <a:pPr marL="0" marR="0" lvl="0" indent="0" algn="l" rtl="0">
                        <a:spcBef>
                          <a:spcPts val="0"/>
                        </a:spcBef>
                        <a:spcAft>
                          <a:spcPts val="0"/>
                        </a:spcAft>
                        <a:buNone/>
                      </a:pPr>
                      <a:r>
                        <a:rPr lang="en-US" sz="1800"/>
                        <a:t>Technology used</a:t>
                      </a:r>
                      <a:endParaRPr/>
                    </a:p>
                  </a:txBody>
                  <a:tcPr marL="91450" marR="91450" marT="45725" marB="45725"/>
                </a:tc>
                <a:tc>
                  <a:txBody>
                    <a:bodyPr/>
                    <a:lstStyle/>
                    <a:p>
                      <a:pPr marL="0" marR="0" lvl="0" indent="0" algn="l" rtl="0">
                        <a:spcBef>
                          <a:spcPts val="0"/>
                        </a:spcBef>
                        <a:spcAft>
                          <a:spcPts val="0"/>
                        </a:spcAft>
                        <a:buNone/>
                      </a:pPr>
                      <a:r>
                        <a:rPr lang="en-US" sz="1800"/>
                        <a:t>Results</a:t>
                      </a:r>
                      <a:endParaRPr/>
                    </a:p>
                  </a:txBody>
                  <a:tcPr marL="91450" marR="91450" marT="45725" marB="45725"/>
                </a:tc>
                <a:tc>
                  <a:txBody>
                    <a:bodyPr/>
                    <a:lstStyle/>
                    <a:p>
                      <a:pPr marL="0" marR="0" lvl="0" indent="0" algn="l" rtl="0">
                        <a:spcBef>
                          <a:spcPts val="0"/>
                        </a:spcBef>
                        <a:spcAft>
                          <a:spcPts val="0"/>
                        </a:spcAft>
                        <a:buNone/>
                      </a:pPr>
                      <a:r>
                        <a:rPr lang="en-US" sz="1800"/>
                        <a:t>What you infer</a:t>
                      </a:r>
                      <a:endParaRPr/>
                    </a:p>
                  </a:txBody>
                  <a:tcPr marL="91450" marR="91450" marT="45725" marB="45725"/>
                </a:tc>
                <a:extLst>
                  <a:ext uri="{0D108BD9-81ED-4DB2-BD59-A6C34878D82A}">
                    <a16:rowId xmlns:a16="http://schemas.microsoft.com/office/drawing/2014/main" val="10000"/>
                  </a:ext>
                </a:extLst>
              </a:tr>
              <a:tr h="3411300">
                <a:tc>
                  <a:txBody>
                    <a:bodyPr/>
                    <a:lstStyle/>
                    <a:p>
                      <a:pPr marL="0" marR="0" lvl="0" indent="0" algn="l" rtl="0">
                        <a:spcBef>
                          <a:spcPts val="0"/>
                        </a:spcBef>
                        <a:spcAft>
                          <a:spcPts val="0"/>
                        </a:spcAft>
                        <a:buNone/>
                      </a:pPr>
                      <a:r>
                        <a:rPr lang="en-US" sz="1800">
                          <a:latin typeface="Calibri"/>
                          <a:ea typeface="Calibri"/>
                          <a:cs typeface="Calibri"/>
                          <a:sym typeface="Calibri"/>
                        </a:rPr>
                        <a:t>A Decentralized Super App - Fernando Kaway Carvalho Ota</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Cristina G. B. de Oliveira</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p>
                    <a:p>
                      <a:pPr marL="0" marR="0" lvl="0" indent="0" algn="l" rtl="0">
                        <a:spcBef>
                          <a:spcPts val="0"/>
                        </a:spcBef>
                        <a:spcAft>
                          <a:spcPts val="0"/>
                        </a:spcAft>
                        <a:buNone/>
                      </a:pPr>
                      <a:endParaRPr sz="1800"/>
                    </a:p>
                  </a:txBody>
                  <a:tcPr marL="91450" marR="91450" marT="45725" marB="45725"/>
                </a:tc>
                <a:tc>
                  <a:txBody>
                    <a:bodyPr/>
                    <a:lstStyle/>
                    <a:p>
                      <a:pPr marL="0" lvl="0" indent="0" algn="l" rtl="0">
                        <a:spcBef>
                          <a:spcPts val="0"/>
                        </a:spcBef>
                        <a:spcAft>
                          <a:spcPts val="0"/>
                        </a:spcAft>
                        <a:buClr>
                          <a:schemeClr val="dk1"/>
                        </a:buClr>
                        <a:buSzPts val="1100"/>
                        <a:buFont typeface="Arial"/>
                        <a:buNone/>
                      </a:pP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800">
                          <a:latin typeface="Calibri"/>
                          <a:ea typeface="Calibri"/>
                          <a:cs typeface="Calibri"/>
                          <a:sym typeface="Calibri"/>
                        </a:rPr>
                        <a:t>24th IEEE International Conference on Mobile Data Management (MDM) - 2023</a:t>
                      </a: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800">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r>
                        <a:rPr lang="en-US" sz="1800">
                          <a:highlight>
                            <a:srgbClr val="CBD0DB"/>
                          </a:highlight>
                          <a:latin typeface="Arial"/>
                          <a:ea typeface="Arial"/>
                          <a:cs typeface="Arial"/>
                          <a:sym typeface="Arial"/>
                        </a:rPr>
                        <a:t>super app, which is a mobile app that aggregates various services and products into one platform</a:t>
                      </a:r>
                      <a:endParaRPr sz="1800">
                        <a:highlight>
                          <a:srgbClr val="CBD0DB"/>
                        </a:highlight>
                        <a:latin typeface="Calibri"/>
                        <a:ea typeface="Calibri"/>
                        <a:cs typeface="Calibri"/>
                        <a:sym typeface="Calibri"/>
                      </a:endParaRPr>
                    </a:p>
                  </a:txBody>
                  <a:tcPr marL="91450" marR="91450" marT="45725" marB="45725"/>
                </a:tc>
                <a:tc>
                  <a:txBody>
                    <a:bodyPr/>
                    <a:lstStyle/>
                    <a:p>
                      <a:pPr marL="0" marR="0" lvl="0" indent="0" algn="l" rtl="0">
                        <a:spcBef>
                          <a:spcPts val="0"/>
                        </a:spcBef>
                        <a:spcAft>
                          <a:spcPts val="0"/>
                        </a:spcAft>
                        <a:buNone/>
                      </a:pPr>
                      <a:r>
                        <a:rPr lang="en-US" sz="1800">
                          <a:highlight>
                            <a:srgbClr val="CBD0DB"/>
                          </a:highlight>
                          <a:latin typeface="Arial"/>
                          <a:ea typeface="Arial"/>
                          <a:cs typeface="Arial"/>
                          <a:sym typeface="Arial"/>
                        </a:rPr>
                        <a:t>retrieving member lists, validating signatures, and token issuance</a:t>
                      </a:r>
                      <a:r>
                        <a:rPr lang="en-US" sz="1800">
                          <a:highlight>
                            <a:srgbClr val="D8D8FF"/>
                          </a:highlight>
                          <a:latin typeface="Arial"/>
                          <a:ea typeface="Arial"/>
                          <a:cs typeface="Arial"/>
                          <a:sym typeface="Arial"/>
                        </a:rPr>
                        <a:t>.</a:t>
                      </a:r>
                      <a:endParaRPr sz="1800"/>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US" sz="1800">
                          <a:highlight>
                            <a:srgbClr val="CBD0DB"/>
                          </a:highlight>
                          <a:latin typeface="Arial"/>
                          <a:ea typeface="Arial"/>
                          <a:cs typeface="Arial"/>
                          <a:sym typeface="Arial"/>
                        </a:rPr>
                        <a:t>security and privacy in super apps and proposes a decentralized architecture to address these concerns</a:t>
                      </a:r>
                      <a:endParaRPr sz="1800">
                        <a:highlight>
                          <a:srgbClr val="CBD0DB"/>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800">
                        <a:highlight>
                          <a:srgbClr val="CBD0DB"/>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800">
                        <a:highlight>
                          <a:srgbClr val="CBD0DB"/>
                        </a:highlight>
                        <a:latin typeface="Arial"/>
                        <a:ea typeface="Arial"/>
                        <a:cs typeface="Arial"/>
                        <a:sym typeface="Arial"/>
                      </a:endParaRPr>
                    </a:p>
                  </a:txBody>
                  <a:tcPr marL="91450" marR="91450" marT="45725" marB="45725"/>
                </a:tc>
                <a:extLst>
                  <a:ext uri="{0D108BD9-81ED-4DB2-BD59-A6C34878D82A}">
                    <a16:rowId xmlns:a16="http://schemas.microsoft.com/office/drawing/2014/main" val="10001"/>
                  </a:ext>
                </a:extLst>
              </a:tr>
            </a:tbl>
          </a:graphicData>
        </a:graphic>
      </p:graphicFrame>
      <p:sp>
        <p:nvSpPr>
          <p:cNvPr id="235" name="Google Shape;235;g2cd423bbfc9_5_0"/>
          <p:cNvSpPr txBox="1"/>
          <p:nvPr/>
        </p:nvSpPr>
        <p:spPr>
          <a:xfrm>
            <a:off x="3082125" y="5981150"/>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900">
                <a:solidFill>
                  <a:srgbClr val="888888"/>
                </a:solidFill>
                <a:latin typeface="Century Gothic"/>
                <a:ea typeface="Century Gothic"/>
                <a:cs typeface="Century Gothic"/>
                <a:sym typeface="Century Gothic"/>
              </a:rPr>
              <a:t>Dept of CSE.(AI&amp;ML), SOE-Dayananda Sagar</a:t>
            </a:r>
            <a:endParaRPr sz="900">
              <a:solidFill>
                <a:srgbClr val="888888"/>
              </a:solidFill>
              <a:latin typeface="Century Gothic"/>
              <a:ea typeface="Century Gothic"/>
              <a:cs typeface="Century Gothic"/>
              <a:sym typeface="Century Gothic"/>
            </a:endParaRPr>
          </a:p>
          <a:p>
            <a:pPr marL="0" lvl="0" indent="0" algn="ctr" rtl="0">
              <a:spcBef>
                <a:spcPts val="0"/>
              </a:spcBef>
              <a:spcAft>
                <a:spcPts val="0"/>
              </a:spcAft>
              <a:buNone/>
            </a:pPr>
            <a:r>
              <a:rPr lang="en-US" sz="900">
                <a:solidFill>
                  <a:srgbClr val="888888"/>
                </a:solidFill>
                <a:latin typeface="Century Gothic"/>
                <a:ea typeface="Century Gothic"/>
                <a:cs typeface="Century Gothic"/>
                <a:sym typeface="Century Gothic"/>
              </a:rPr>
              <a:t>University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8"/>
          <p:cNvSpPr txBox="1">
            <a:spLocks noGrp="1"/>
          </p:cNvSpPr>
          <p:nvPr>
            <p:ph type="title"/>
          </p:nvPr>
        </p:nvSpPr>
        <p:spPr>
          <a:xfrm>
            <a:off x="1277150" y="426503"/>
            <a:ext cx="6589800" cy="8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Calibri"/>
                <a:ea typeface="Calibri"/>
                <a:cs typeface="Calibri"/>
                <a:sym typeface="Calibri"/>
              </a:rPr>
              <a:t>Design</a:t>
            </a:r>
            <a:endParaRPr/>
          </a:p>
        </p:txBody>
      </p:sp>
      <p:sp>
        <p:nvSpPr>
          <p:cNvPr id="241" name="Google Shape;241;p8"/>
          <p:cNvSpPr txBox="1">
            <a:spLocks noGrp="1"/>
          </p:cNvSpPr>
          <p:nvPr>
            <p:ph type="body" idx="1"/>
          </p:nvPr>
        </p:nvSpPr>
        <p:spPr>
          <a:xfrm>
            <a:off x="1277166" y="1262300"/>
            <a:ext cx="6361658" cy="5200607"/>
          </a:xfrm>
          <a:prstGeom prst="rect">
            <a:avLst/>
          </a:prstGeom>
          <a:noFill/>
          <a:ln>
            <a:noFill/>
          </a:ln>
        </p:spPr>
        <p:txBody>
          <a:bodyPr spcFirstLastPara="1" wrap="square" lIns="91425" tIns="45700" rIns="91425" bIns="45700" anchor="t" anchorCtr="0">
            <a:noAutofit/>
          </a:bodyPr>
          <a:lstStyle/>
          <a:p>
            <a:pPr marL="0" indent="0">
              <a:buClr>
                <a:schemeClr val="dk1"/>
              </a:buClr>
              <a:buSzPts val="1100"/>
              <a:buNone/>
            </a:pPr>
            <a:r>
              <a:rPr lang="en-US" sz="2000" dirty="0">
                <a:latin typeface="Calibri"/>
                <a:ea typeface="Calibri"/>
                <a:cs typeface="Calibri"/>
                <a:sym typeface="Calibri"/>
              </a:rPr>
              <a:t>a</a:t>
            </a:r>
            <a:r>
              <a:rPr lang="en-US" sz="2000" b="1" dirty="0">
                <a:latin typeface="Calibri"/>
                <a:ea typeface="Calibri"/>
                <a:cs typeface="Calibri"/>
                <a:sym typeface="Calibri"/>
              </a:rPr>
              <a:t>.  System Overview:</a:t>
            </a:r>
            <a:endParaRPr lang="en-US" sz="2000" b="1" dirty="0">
              <a:latin typeface="Calibri"/>
              <a:ea typeface="Calibri"/>
              <a:cs typeface="Calibri"/>
            </a:endParaRPr>
          </a:p>
          <a:p>
            <a:pPr marL="342900">
              <a:buClr>
                <a:schemeClr val="dk1"/>
              </a:buClr>
              <a:buSzPts val="1100"/>
              <a:buFont typeface="Wingdings"/>
              <a:buChar char="Ø"/>
            </a:pPr>
            <a:r>
              <a:rPr lang="en-US" sz="2000" dirty="0">
                <a:latin typeface="Calibri"/>
                <a:ea typeface="Calibri"/>
                <a:cs typeface="Calibri"/>
                <a:sym typeface="Calibri"/>
              </a:rPr>
              <a:t> Client-server architecture with mobile app (client-side) and backend server.</a:t>
            </a:r>
            <a:endParaRPr lang="en-US" sz="2000" dirty="0">
              <a:latin typeface="Calibri"/>
              <a:ea typeface="Calibri"/>
              <a:cs typeface="Calibri"/>
            </a:endParaRPr>
          </a:p>
          <a:p>
            <a:pPr marL="342900">
              <a:buClr>
                <a:schemeClr val="dk1"/>
              </a:buClr>
              <a:buSzPts val="1100"/>
              <a:buFont typeface="Wingdings"/>
              <a:buChar char="Ø"/>
            </a:pPr>
            <a:r>
              <a:rPr lang="en-US" sz="2000" dirty="0">
                <a:latin typeface="Calibri"/>
                <a:ea typeface="Calibri"/>
                <a:cs typeface="Calibri"/>
                <a:sym typeface="Calibri"/>
              </a:rPr>
              <a:t> Database includes tables for user data, service     providers, services, and service requests.</a:t>
            </a:r>
            <a:endParaRPr sz="2000">
              <a:latin typeface="Calibri"/>
              <a:ea typeface="Calibri"/>
              <a:cs typeface="Calibri"/>
            </a:endParaRPr>
          </a:p>
          <a:p>
            <a:pPr marL="0" indent="0">
              <a:buClr>
                <a:schemeClr val="dk1"/>
              </a:buClr>
              <a:buSzPts val="1100"/>
              <a:buNone/>
            </a:pPr>
            <a:r>
              <a:rPr lang="en-US" sz="2000" dirty="0">
                <a:latin typeface="Calibri"/>
                <a:ea typeface="Calibri"/>
                <a:cs typeface="Calibri"/>
                <a:sym typeface="Calibri"/>
              </a:rPr>
              <a:t>b.    </a:t>
            </a:r>
            <a:r>
              <a:rPr lang="en-US" sz="2000" b="1" dirty="0">
                <a:latin typeface="Calibri"/>
                <a:ea typeface="Calibri"/>
                <a:cs typeface="Calibri"/>
                <a:sym typeface="Calibri"/>
              </a:rPr>
              <a:t> Dependencies:</a:t>
            </a:r>
            <a:endParaRPr sz="2000" b="1" dirty="0">
              <a:latin typeface="Calibri"/>
              <a:ea typeface="Calibri"/>
              <a:cs typeface="Calibri"/>
            </a:endParaRPr>
          </a:p>
          <a:p>
            <a:pPr marL="342900">
              <a:buClr>
                <a:schemeClr val="dk1"/>
              </a:buClr>
              <a:buSzPts val="1100"/>
              <a:buFont typeface="Wingdings"/>
              <a:buChar char="Ø"/>
            </a:pPr>
            <a:r>
              <a:rPr lang="en-US" sz="2000" dirty="0">
                <a:latin typeface="Calibri"/>
                <a:ea typeface="Calibri"/>
                <a:cs typeface="Calibri"/>
                <a:sym typeface="Calibri"/>
              </a:rPr>
              <a:t>Relies on cloud infrastructure providers.</a:t>
            </a:r>
            <a:endParaRPr lang="en-US" sz="2000" dirty="0">
              <a:latin typeface="Calibri"/>
              <a:ea typeface="Calibri"/>
              <a:cs typeface="Calibri"/>
            </a:endParaRPr>
          </a:p>
          <a:p>
            <a:pPr marL="342900" lvl="0" algn="l">
              <a:spcBef>
                <a:spcPts val="1000"/>
              </a:spcBef>
              <a:spcAft>
                <a:spcPts val="0"/>
              </a:spcAft>
              <a:buClr>
                <a:schemeClr val="dk1"/>
              </a:buClr>
              <a:buSzPts val="1100"/>
              <a:buFont typeface="Wingdings"/>
              <a:buChar char="Ø"/>
            </a:pPr>
            <a:r>
              <a:rPr lang="en-US" sz="2000" dirty="0">
                <a:latin typeface="Calibri"/>
                <a:ea typeface="Calibri"/>
                <a:cs typeface="Calibri"/>
                <a:sym typeface="Calibri"/>
              </a:rPr>
              <a:t>Integrates with payment gateways, SMS gateway providers, and geocoding/mapping services.</a:t>
            </a:r>
            <a:endParaRPr lang="en-US" sz="2000" dirty="0">
              <a:latin typeface="Calibri"/>
              <a:ea typeface="Calibri"/>
              <a:cs typeface="Calibri"/>
            </a:endParaRPr>
          </a:p>
          <a:p>
            <a:pPr marL="0" indent="0">
              <a:buNone/>
            </a:pPr>
            <a:r>
              <a:rPr lang="en-US" sz="2000" dirty="0">
                <a:latin typeface="Calibri"/>
                <a:ea typeface="Calibri"/>
                <a:cs typeface="Calibri"/>
                <a:sym typeface="Calibri"/>
              </a:rPr>
              <a:t>c.     </a:t>
            </a:r>
            <a:r>
              <a:rPr lang="en-US" sz="2000" b="1" dirty="0">
                <a:latin typeface="Calibri"/>
                <a:ea typeface="Calibri"/>
                <a:cs typeface="Calibri"/>
                <a:sym typeface="Calibri"/>
              </a:rPr>
              <a:t>Relationships:</a:t>
            </a:r>
            <a:endParaRPr sz="2000" b="1" dirty="0">
              <a:latin typeface="Calibri"/>
              <a:ea typeface="Calibri"/>
              <a:cs typeface="Calibri"/>
              <a:sym typeface="Calibri"/>
            </a:endParaRPr>
          </a:p>
          <a:p>
            <a:pPr marL="342900">
              <a:buClr>
                <a:schemeClr val="dk1"/>
              </a:buClr>
              <a:buSzPts val="1100"/>
              <a:buFont typeface="Wingdings"/>
              <a:buChar char="Ø"/>
            </a:pPr>
            <a:r>
              <a:rPr lang="en-US" sz="2000" dirty="0">
                <a:latin typeface="Calibri"/>
                <a:ea typeface="Calibri"/>
                <a:cs typeface="Calibri"/>
                <a:sym typeface="Calibri"/>
              </a:rPr>
              <a:t>Mobile app interacts with backend for authentication, service management, etc.</a:t>
            </a:r>
            <a:endParaRPr lang="en-US" sz="2000" dirty="0">
              <a:latin typeface="Calibri"/>
              <a:ea typeface="Calibri"/>
              <a:cs typeface="Calibri"/>
            </a:endParaRPr>
          </a:p>
          <a:p>
            <a:pPr marL="342900" lvl="0" algn="l">
              <a:spcBef>
                <a:spcPts val="1000"/>
              </a:spcBef>
              <a:spcAft>
                <a:spcPts val="0"/>
              </a:spcAft>
              <a:buClr>
                <a:schemeClr val="dk1"/>
              </a:buClr>
              <a:buSzPts val="1100"/>
              <a:buFont typeface="Wingdings"/>
              <a:buChar char="Ø"/>
            </a:pPr>
            <a:r>
              <a:rPr lang="en-US" sz="2000" dirty="0">
                <a:latin typeface="Calibri"/>
                <a:ea typeface="Calibri"/>
                <a:cs typeface="Calibri"/>
                <a:sym typeface="Calibri"/>
              </a:rPr>
              <a:t>System features are interconnected for seamless user experience.</a:t>
            </a:r>
            <a:endParaRPr lang="en-US" sz="2000" dirty="0">
              <a:latin typeface="Calibri"/>
              <a:ea typeface="Calibri"/>
              <a:cs typeface="Calibri"/>
            </a:endParaRPr>
          </a:p>
          <a:p>
            <a:pPr marL="0" lvl="0" indent="0" algn="l" rtl="0">
              <a:spcBef>
                <a:spcPts val="1000"/>
              </a:spcBef>
              <a:spcAft>
                <a:spcPts val="0"/>
              </a:spcAft>
              <a:buNone/>
            </a:pPr>
            <a:endParaRPr sz="2000">
              <a:latin typeface="Calibri"/>
              <a:ea typeface="Calibri"/>
              <a:cs typeface="Calibri"/>
              <a:sym typeface="Calibri"/>
            </a:endParaRPr>
          </a:p>
        </p:txBody>
      </p:sp>
      <p:sp>
        <p:nvSpPr>
          <p:cNvPr id="242" name="Google Shape;242;p8"/>
          <p:cNvSpPr txBox="1">
            <a:spLocks noGrp="1"/>
          </p:cNvSpPr>
          <p:nvPr>
            <p:ph type="dt" idx="10"/>
          </p:nvPr>
        </p:nvSpPr>
        <p:spPr>
          <a:xfrm>
            <a:off x="7772400" y="6135688"/>
            <a:ext cx="1066800" cy="369887"/>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a:t>4/16/2024</a:t>
            </a:r>
            <a:endParaRPr/>
          </a:p>
        </p:txBody>
      </p:sp>
      <p:sp>
        <p:nvSpPr>
          <p:cNvPr id="243" name="Google Shape;243;p8"/>
          <p:cNvSpPr txBox="1">
            <a:spLocks noGrp="1"/>
          </p:cNvSpPr>
          <p:nvPr>
            <p:ph type="ftr" idx="11"/>
          </p:nvPr>
        </p:nvSpPr>
        <p:spPr>
          <a:xfrm flipV="1">
            <a:off x="1943100" y="7001853"/>
            <a:ext cx="5716588" cy="7328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Wisp">
  <a:themeElements>
    <a:clrScheme name="Wisp">
      <a:dk1>
        <a:srgbClr val="000000"/>
      </a:dk1>
      <a:lt1>
        <a:srgbClr val="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917</Words>
  <Application>Microsoft Office PowerPoint</Application>
  <PresentationFormat>On-screen Show (4:3)</PresentationFormat>
  <Paragraphs>127</Paragraphs>
  <Slides>13</Slides>
  <Notes>12</Notes>
  <HiddenSlides>0</HiddenSlides>
  <MMClips>1</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Wisp</vt:lpstr>
      <vt:lpstr>PowerPoint Presentation</vt:lpstr>
      <vt:lpstr>Overview</vt:lpstr>
      <vt:lpstr>Abstract</vt:lpstr>
      <vt:lpstr>Problem Statement </vt:lpstr>
      <vt:lpstr>Introduction</vt:lpstr>
      <vt:lpstr>Social/Environmental Impact </vt:lpstr>
      <vt:lpstr>State of the Art-work   </vt:lpstr>
      <vt:lpstr>State of the Art-work </vt:lpstr>
      <vt:lpstr>Design</vt:lpstr>
      <vt:lpstr>Working of the flow Diagram</vt:lpstr>
      <vt:lpstr>              Demonstration</vt:lpstr>
      <vt:lpstr>Conclusion</vt:lpstr>
      <vt:lpstr>   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exam</dc:creator>
  <cp:lastModifiedBy>Darhini nagaboina</cp:lastModifiedBy>
  <cp:revision>165</cp:revision>
  <dcterms:created xsi:type="dcterms:W3CDTF">2014-02-04T16:39:29Z</dcterms:created>
  <dcterms:modified xsi:type="dcterms:W3CDTF">2024-05-29T14:20:22Z</dcterms:modified>
</cp:coreProperties>
</file>